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60" r:id="rId4"/>
    <p:sldId id="261" r:id="rId5"/>
    <p:sldId id="262" r:id="rId6"/>
    <p:sldId id="266" r:id="rId7"/>
    <p:sldId id="263" r:id="rId8"/>
    <p:sldId id="265" r:id="rId9"/>
    <p:sldId id="264" r:id="rId10"/>
    <p:sldId id="267" r:id="rId11"/>
    <p:sldId id="268"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ara Crawford" initials="LC" lastIdx="2" clrIdx="0">
    <p:extLst>
      <p:ext uri="{19B8F6BF-5375-455C-9EA6-DF929625EA0E}">
        <p15:presenceInfo xmlns:p15="http://schemas.microsoft.com/office/powerpoint/2012/main" userId="S-1-5-21-1149302403-3944600604-1635044949-526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9BFFD4"/>
    <a:srgbClr val="0D5257"/>
    <a:srgbClr val="FFC000"/>
    <a:srgbClr val="009999"/>
    <a:srgbClr val="00BF6F"/>
    <a:srgbClr val="ABFFFF"/>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varScale="1">
        <p:scale>
          <a:sx n="114" d="100"/>
          <a:sy n="114" d="100"/>
        </p:scale>
        <p:origin x="186"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A6B1FC8-1610-40C6-AEB7-C124ABD9FAA6}" type="doc">
      <dgm:prSet loTypeId="urn:microsoft.com/office/officeart/2005/8/layout/venn1" loCatId="relationship" qsTypeId="urn:microsoft.com/office/officeart/2005/8/quickstyle/simple1" qsCatId="simple" csTypeId="urn:microsoft.com/office/officeart/2005/8/colors/colorful5" csCatId="colorful" phldr="1"/>
      <dgm:spPr/>
    </dgm:pt>
    <dgm:pt modelId="{631B1C60-468F-4797-B5A5-1C463BEBFB78}">
      <dgm:prSet phldrT="[Text]" custT="1"/>
      <dgm:spPr/>
      <dgm:t>
        <a:bodyPr/>
        <a:lstStyle/>
        <a:p>
          <a:pPr algn="ctr"/>
          <a:r>
            <a:rPr lang="en-US" sz="2000" dirty="0">
              <a:solidFill>
                <a:schemeClr val="tx1"/>
              </a:solidFill>
              <a:latin typeface="Arial" panose="020B0604020202020204" pitchFamily="34" charset="0"/>
              <a:cs typeface="Arial" panose="020B0604020202020204" pitchFamily="34" charset="0"/>
            </a:rPr>
            <a:t>Student Representation</a:t>
          </a:r>
          <a:endParaRPr lang="en-GB" sz="2000" dirty="0">
            <a:solidFill>
              <a:schemeClr val="tx1"/>
            </a:solidFill>
            <a:latin typeface="Arial" panose="020B0604020202020204" pitchFamily="34" charset="0"/>
            <a:cs typeface="Arial" panose="020B0604020202020204" pitchFamily="34" charset="0"/>
          </a:endParaRPr>
        </a:p>
      </dgm:t>
    </dgm:pt>
    <dgm:pt modelId="{692FDE20-1EEB-4C60-9661-C8CCE7D32C86}" type="parTrans" cxnId="{D37DAF85-1DA8-415B-BD0F-47B1B2F88D1A}">
      <dgm:prSet/>
      <dgm:spPr/>
      <dgm:t>
        <a:bodyPr/>
        <a:lstStyle/>
        <a:p>
          <a:endParaRPr lang="en-GB"/>
        </a:p>
      </dgm:t>
    </dgm:pt>
    <dgm:pt modelId="{53B47FE3-F5E3-41B2-8133-ABF797E3CAED}" type="sibTrans" cxnId="{D37DAF85-1DA8-415B-BD0F-47B1B2F88D1A}">
      <dgm:prSet/>
      <dgm:spPr/>
      <dgm:t>
        <a:bodyPr/>
        <a:lstStyle/>
        <a:p>
          <a:endParaRPr lang="en-GB"/>
        </a:p>
      </dgm:t>
    </dgm:pt>
    <dgm:pt modelId="{26C302CF-27FB-4028-B76E-E61E03660172}">
      <dgm:prSet phldrT="[Text]" custT="1"/>
      <dgm:spPr/>
      <dgm:t>
        <a:bodyPr/>
        <a:lstStyle/>
        <a:p>
          <a:pPr algn="ctr"/>
          <a:r>
            <a:rPr lang="en-US" sz="2000" dirty="0">
              <a:solidFill>
                <a:schemeClr val="tx1"/>
              </a:solidFill>
              <a:latin typeface="Arial" panose="020B0604020202020204" pitchFamily="34" charset="0"/>
              <a:cs typeface="Arial" panose="020B0604020202020204" pitchFamily="34" charset="0"/>
            </a:rPr>
            <a:t>Research Degree Committees </a:t>
          </a:r>
          <a:r>
            <a:rPr lang="en-US" sz="1600" dirty="0">
              <a:solidFill>
                <a:schemeClr val="tx1"/>
              </a:solidFill>
              <a:latin typeface="Arial" panose="020B0604020202020204" pitchFamily="34" charset="0"/>
              <a:cs typeface="Arial" panose="020B0604020202020204" pitchFamily="34" charset="0"/>
            </a:rPr>
            <a:t>at LSHTM &amp; SGUL</a:t>
          </a:r>
          <a:br>
            <a:rPr lang="en-US" sz="1200" dirty="0">
              <a:solidFill>
                <a:schemeClr val="tx1"/>
              </a:solidFill>
              <a:latin typeface="Arial" panose="020B0604020202020204" pitchFamily="34" charset="0"/>
              <a:cs typeface="Arial" panose="020B0604020202020204" pitchFamily="34" charset="0"/>
            </a:rPr>
          </a:br>
          <a:r>
            <a:rPr lang="en-US" sz="1200" dirty="0">
              <a:solidFill>
                <a:schemeClr val="tx1"/>
              </a:solidFill>
              <a:latin typeface="Arial" panose="020B0604020202020204" pitchFamily="34" charset="0"/>
              <a:cs typeface="Arial" panose="020B0604020202020204" pitchFamily="34" charset="0"/>
            </a:rPr>
            <a:t>registration, performance monitoring, regulation </a:t>
          </a:r>
          <a:endParaRPr lang="en-GB" sz="1200" dirty="0">
            <a:solidFill>
              <a:schemeClr val="tx1"/>
            </a:solidFill>
            <a:latin typeface="Arial" panose="020B0604020202020204" pitchFamily="34" charset="0"/>
            <a:cs typeface="Arial" panose="020B0604020202020204" pitchFamily="34" charset="0"/>
          </a:endParaRPr>
        </a:p>
      </dgm:t>
    </dgm:pt>
    <dgm:pt modelId="{ACE370B8-1165-49AA-A4AA-D709ADE7CDE4}" type="parTrans" cxnId="{0C7FBED3-C5EC-47BD-8A7D-AF5053D9EF75}">
      <dgm:prSet/>
      <dgm:spPr/>
      <dgm:t>
        <a:bodyPr/>
        <a:lstStyle/>
        <a:p>
          <a:endParaRPr lang="en-GB"/>
        </a:p>
      </dgm:t>
    </dgm:pt>
    <dgm:pt modelId="{E858330C-E889-45DF-B4D7-F17326626F9E}" type="sibTrans" cxnId="{0C7FBED3-C5EC-47BD-8A7D-AF5053D9EF75}">
      <dgm:prSet/>
      <dgm:spPr/>
      <dgm:t>
        <a:bodyPr/>
        <a:lstStyle/>
        <a:p>
          <a:endParaRPr lang="en-GB"/>
        </a:p>
      </dgm:t>
    </dgm:pt>
    <dgm:pt modelId="{FB819739-F5C9-4DBD-BEAA-AB76A914CB6A}">
      <dgm:prSet phldrT="[Text]" custT="1"/>
      <dgm:spPr/>
      <dgm:t>
        <a:bodyPr/>
        <a:lstStyle/>
        <a:p>
          <a:pPr algn="ctr"/>
          <a:r>
            <a:rPr lang="en-US" sz="2000" dirty="0">
              <a:solidFill>
                <a:schemeClr val="tx1"/>
              </a:solidFill>
              <a:latin typeface="Arial" panose="020B0604020202020204" pitchFamily="34" charset="0"/>
              <a:cs typeface="Arial" panose="020B0604020202020204" pitchFamily="34" charset="0"/>
            </a:rPr>
            <a:t>MRC LID Board</a:t>
          </a:r>
          <a:br>
            <a:rPr lang="en-US" sz="2000" dirty="0">
              <a:solidFill>
                <a:schemeClr val="tx1"/>
              </a:solidFill>
              <a:latin typeface="Arial" panose="020B0604020202020204" pitchFamily="34" charset="0"/>
              <a:cs typeface="Arial" panose="020B0604020202020204" pitchFamily="34" charset="0"/>
            </a:rPr>
          </a:br>
          <a:r>
            <a:rPr lang="en-US" sz="1200" dirty="0">
              <a:solidFill>
                <a:schemeClr val="tx1"/>
              </a:solidFill>
              <a:latin typeface="Arial" panose="020B0604020202020204" pitchFamily="34" charset="0"/>
              <a:cs typeface="Arial" panose="020B0604020202020204" pitchFamily="34" charset="0"/>
            </a:rPr>
            <a:t>Funding strategic direction &amp; </a:t>
          </a:r>
          <a:r>
            <a:rPr lang="en-US" sz="1200" dirty="0" err="1">
              <a:solidFill>
                <a:schemeClr val="tx1"/>
              </a:solidFill>
              <a:latin typeface="Arial" panose="020B0604020202020204" pitchFamily="34" charset="0"/>
              <a:cs typeface="Arial" panose="020B0604020202020204" pitchFamily="34" charset="0"/>
            </a:rPr>
            <a:t>programme</a:t>
          </a:r>
          <a:r>
            <a:rPr lang="en-US" sz="1200" dirty="0">
              <a:solidFill>
                <a:schemeClr val="tx1"/>
              </a:solidFill>
              <a:latin typeface="Arial" panose="020B0604020202020204" pitchFamily="34" charset="0"/>
              <a:cs typeface="Arial" panose="020B0604020202020204" pitchFamily="34" charset="0"/>
            </a:rPr>
            <a:t> management </a:t>
          </a:r>
          <a:endParaRPr lang="en-GB" sz="1200" dirty="0">
            <a:solidFill>
              <a:schemeClr val="tx1"/>
            </a:solidFill>
            <a:latin typeface="Arial" panose="020B0604020202020204" pitchFamily="34" charset="0"/>
            <a:cs typeface="Arial" panose="020B0604020202020204" pitchFamily="34" charset="0"/>
          </a:endParaRPr>
        </a:p>
      </dgm:t>
    </dgm:pt>
    <dgm:pt modelId="{E87C561D-5603-4620-8208-59B26CBA3340}" type="parTrans" cxnId="{30340D03-98E5-45D6-BDE7-B0C92BC21B74}">
      <dgm:prSet/>
      <dgm:spPr/>
      <dgm:t>
        <a:bodyPr/>
        <a:lstStyle/>
        <a:p>
          <a:endParaRPr lang="en-GB"/>
        </a:p>
      </dgm:t>
    </dgm:pt>
    <dgm:pt modelId="{39A7885F-9C5D-4EDF-92BE-65EE1C567710}" type="sibTrans" cxnId="{30340D03-98E5-45D6-BDE7-B0C92BC21B74}">
      <dgm:prSet/>
      <dgm:spPr/>
      <dgm:t>
        <a:bodyPr/>
        <a:lstStyle/>
        <a:p>
          <a:endParaRPr lang="en-GB"/>
        </a:p>
      </dgm:t>
    </dgm:pt>
    <dgm:pt modelId="{AF00AE9A-2B23-4521-9232-69B429DBA31A}" type="pres">
      <dgm:prSet presAssocID="{8A6B1FC8-1610-40C6-AEB7-C124ABD9FAA6}" presName="compositeShape" presStyleCnt="0">
        <dgm:presLayoutVars>
          <dgm:chMax val="7"/>
          <dgm:dir/>
          <dgm:resizeHandles val="exact"/>
        </dgm:presLayoutVars>
      </dgm:prSet>
      <dgm:spPr/>
    </dgm:pt>
    <dgm:pt modelId="{DD312634-89AF-4FD1-A9DB-D2E51A538BF9}" type="pres">
      <dgm:prSet presAssocID="{631B1C60-468F-4797-B5A5-1C463BEBFB78}" presName="circ1" presStyleLbl="vennNode1" presStyleIdx="0" presStyleCnt="3"/>
      <dgm:spPr/>
    </dgm:pt>
    <dgm:pt modelId="{E3744041-B11E-40FB-8C3C-EBF0464A7FAC}" type="pres">
      <dgm:prSet presAssocID="{631B1C60-468F-4797-B5A5-1C463BEBFB78}" presName="circ1Tx" presStyleLbl="revTx" presStyleIdx="0" presStyleCnt="0">
        <dgm:presLayoutVars>
          <dgm:chMax val="0"/>
          <dgm:chPref val="0"/>
          <dgm:bulletEnabled val="1"/>
        </dgm:presLayoutVars>
      </dgm:prSet>
      <dgm:spPr/>
    </dgm:pt>
    <dgm:pt modelId="{F3E89883-DD26-4EE2-9ABA-2B4F1C824B51}" type="pres">
      <dgm:prSet presAssocID="{FB819739-F5C9-4DBD-BEAA-AB76A914CB6A}" presName="circ2" presStyleLbl="vennNode1" presStyleIdx="1" presStyleCnt="3"/>
      <dgm:spPr/>
    </dgm:pt>
    <dgm:pt modelId="{6B84636A-21B2-4026-95D0-34E309058FB2}" type="pres">
      <dgm:prSet presAssocID="{FB819739-F5C9-4DBD-BEAA-AB76A914CB6A}" presName="circ2Tx" presStyleLbl="revTx" presStyleIdx="0" presStyleCnt="0">
        <dgm:presLayoutVars>
          <dgm:chMax val="0"/>
          <dgm:chPref val="0"/>
          <dgm:bulletEnabled val="1"/>
        </dgm:presLayoutVars>
      </dgm:prSet>
      <dgm:spPr/>
    </dgm:pt>
    <dgm:pt modelId="{E6F456CE-F659-46D1-8243-D7A1E4FE85A5}" type="pres">
      <dgm:prSet presAssocID="{26C302CF-27FB-4028-B76E-E61E03660172}" presName="circ3" presStyleLbl="vennNode1" presStyleIdx="2" presStyleCnt="3"/>
      <dgm:spPr/>
    </dgm:pt>
    <dgm:pt modelId="{21148B9D-CADE-4539-A14E-2E6F06CEE4EF}" type="pres">
      <dgm:prSet presAssocID="{26C302CF-27FB-4028-B76E-E61E03660172}" presName="circ3Tx" presStyleLbl="revTx" presStyleIdx="0" presStyleCnt="0">
        <dgm:presLayoutVars>
          <dgm:chMax val="0"/>
          <dgm:chPref val="0"/>
          <dgm:bulletEnabled val="1"/>
        </dgm:presLayoutVars>
      </dgm:prSet>
      <dgm:spPr/>
    </dgm:pt>
  </dgm:ptLst>
  <dgm:cxnLst>
    <dgm:cxn modelId="{30340D03-98E5-45D6-BDE7-B0C92BC21B74}" srcId="{8A6B1FC8-1610-40C6-AEB7-C124ABD9FAA6}" destId="{FB819739-F5C9-4DBD-BEAA-AB76A914CB6A}" srcOrd="1" destOrd="0" parTransId="{E87C561D-5603-4620-8208-59B26CBA3340}" sibTransId="{39A7885F-9C5D-4EDF-92BE-65EE1C567710}"/>
    <dgm:cxn modelId="{BE2AE35E-3273-4828-806E-DA6B93A4E081}" type="presOf" srcId="{26C302CF-27FB-4028-B76E-E61E03660172}" destId="{E6F456CE-F659-46D1-8243-D7A1E4FE85A5}" srcOrd="0" destOrd="0" presId="urn:microsoft.com/office/officeart/2005/8/layout/venn1"/>
    <dgm:cxn modelId="{9800CA4D-7768-457A-AF03-1D0E2E4ED289}" type="presOf" srcId="{631B1C60-468F-4797-B5A5-1C463BEBFB78}" destId="{DD312634-89AF-4FD1-A9DB-D2E51A538BF9}" srcOrd="0" destOrd="0" presId="urn:microsoft.com/office/officeart/2005/8/layout/venn1"/>
    <dgm:cxn modelId="{D37DAF85-1DA8-415B-BD0F-47B1B2F88D1A}" srcId="{8A6B1FC8-1610-40C6-AEB7-C124ABD9FAA6}" destId="{631B1C60-468F-4797-B5A5-1C463BEBFB78}" srcOrd="0" destOrd="0" parTransId="{692FDE20-1EEB-4C60-9661-C8CCE7D32C86}" sibTransId="{53B47FE3-F5E3-41B2-8133-ABF797E3CAED}"/>
    <dgm:cxn modelId="{64DB39BB-B3B0-4836-BBCF-D5713765BE31}" type="presOf" srcId="{FB819739-F5C9-4DBD-BEAA-AB76A914CB6A}" destId="{6B84636A-21B2-4026-95D0-34E309058FB2}" srcOrd="1" destOrd="0" presId="urn:microsoft.com/office/officeart/2005/8/layout/venn1"/>
    <dgm:cxn modelId="{3D90F4BE-89B1-48B2-9598-74023C66C4E3}" type="presOf" srcId="{631B1C60-468F-4797-B5A5-1C463BEBFB78}" destId="{E3744041-B11E-40FB-8C3C-EBF0464A7FAC}" srcOrd="1" destOrd="0" presId="urn:microsoft.com/office/officeart/2005/8/layout/venn1"/>
    <dgm:cxn modelId="{3D06EACE-E7CA-4463-9A3B-4D93AAFA40E0}" type="presOf" srcId="{8A6B1FC8-1610-40C6-AEB7-C124ABD9FAA6}" destId="{AF00AE9A-2B23-4521-9232-69B429DBA31A}" srcOrd="0" destOrd="0" presId="urn:microsoft.com/office/officeart/2005/8/layout/venn1"/>
    <dgm:cxn modelId="{0C7FBED3-C5EC-47BD-8A7D-AF5053D9EF75}" srcId="{8A6B1FC8-1610-40C6-AEB7-C124ABD9FAA6}" destId="{26C302CF-27FB-4028-B76E-E61E03660172}" srcOrd="2" destOrd="0" parTransId="{ACE370B8-1165-49AA-A4AA-D709ADE7CDE4}" sibTransId="{E858330C-E889-45DF-B4D7-F17326626F9E}"/>
    <dgm:cxn modelId="{F6A29DEB-3852-436B-AA94-902A8A320F56}" type="presOf" srcId="{26C302CF-27FB-4028-B76E-E61E03660172}" destId="{21148B9D-CADE-4539-A14E-2E6F06CEE4EF}" srcOrd="1" destOrd="0" presId="urn:microsoft.com/office/officeart/2005/8/layout/venn1"/>
    <dgm:cxn modelId="{6F1B1EFC-7D61-408B-963F-9363B8190796}" type="presOf" srcId="{FB819739-F5C9-4DBD-BEAA-AB76A914CB6A}" destId="{F3E89883-DD26-4EE2-9ABA-2B4F1C824B51}" srcOrd="0" destOrd="0" presId="urn:microsoft.com/office/officeart/2005/8/layout/venn1"/>
    <dgm:cxn modelId="{60DE8408-E185-487A-B6BB-6316BE26E12D}" type="presParOf" srcId="{AF00AE9A-2B23-4521-9232-69B429DBA31A}" destId="{DD312634-89AF-4FD1-A9DB-D2E51A538BF9}" srcOrd="0" destOrd="0" presId="urn:microsoft.com/office/officeart/2005/8/layout/venn1"/>
    <dgm:cxn modelId="{E7071BF1-8708-4830-AA32-0D02603967FC}" type="presParOf" srcId="{AF00AE9A-2B23-4521-9232-69B429DBA31A}" destId="{E3744041-B11E-40FB-8C3C-EBF0464A7FAC}" srcOrd="1" destOrd="0" presId="urn:microsoft.com/office/officeart/2005/8/layout/venn1"/>
    <dgm:cxn modelId="{F961B5AC-42CE-4DBF-981D-6C8107DA9A73}" type="presParOf" srcId="{AF00AE9A-2B23-4521-9232-69B429DBA31A}" destId="{F3E89883-DD26-4EE2-9ABA-2B4F1C824B51}" srcOrd="2" destOrd="0" presId="urn:microsoft.com/office/officeart/2005/8/layout/venn1"/>
    <dgm:cxn modelId="{C606D2A7-67E9-427C-83B1-279601AD3F28}" type="presParOf" srcId="{AF00AE9A-2B23-4521-9232-69B429DBA31A}" destId="{6B84636A-21B2-4026-95D0-34E309058FB2}" srcOrd="3" destOrd="0" presId="urn:microsoft.com/office/officeart/2005/8/layout/venn1"/>
    <dgm:cxn modelId="{21844816-88CE-4916-AA7E-1A06EC41BB57}" type="presParOf" srcId="{AF00AE9A-2B23-4521-9232-69B429DBA31A}" destId="{E6F456CE-F659-46D1-8243-D7A1E4FE85A5}" srcOrd="4" destOrd="0" presId="urn:microsoft.com/office/officeart/2005/8/layout/venn1"/>
    <dgm:cxn modelId="{1426092A-073C-493B-A19A-8A332D1232F4}" type="presParOf" srcId="{AF00AE9A-2B23-4521-9232-69B429DBA31A}" destId="{21148B9D-CADE-4539-A14E-2E6F06CEE4EF}" srcOrd="5"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679B794-BBB7-484A-BA5E-EC6FDBF516A9}" type="doc">
      <dgm:prSet loTypeId="urn:microsoft.com/office/officeart/2005/8/layout/hierarchy4" loCatId="hierarchy" qsTypeId="urn:microsoft.com/office/officeart/2005/8/quickstyle/simple3" qsCatId="simple" csTypeId="urn:microsoft.com/office/officeart/2005/8/colors/colorful5" csCatId="colorful" phldr="1"/>
      <dgm:spPr/>
      <dgm:t>
        <a:bodyPr/>
        <a:lstStyle/>
        <a:p>
          <a:endParaRPr lang="en-GB"/>
        </a:p>
      </dgm:t>
    </dgm:pt>
    <dgm:pt modelId="{56D1E1E1-C6F6-4CB6-8517-F1ED927413EE}">
      <dgm:prSet phldrT="[Text]" custT="1"/>
      <dgm:spPr>
        <a:noFill/>
        <a:ln>
          <a:noFill/>
        </a:ln>
      </dgm:spPr>
      <dgm:t>
        <a:bodyPr/>
        <a:lstStyle/>
        <a:p>
          <a:pPr algn="ctr"/>
          <a:r>
            <a:rPr lang="en-US" sz="2400" dirty="0">
              <a:solidFill>
                <a:schemeClr val="tx1"/>
              </a:solidFill>
              <a:latin typeface="Arial" panose="020B0604020202020204" pitchFamily="34" charset="0"/>
              <a:cs typeface="Arial" panose="020B0604020202020204" pitchFamily="34" charset="0"/>
            </a:rPr>
            <a:t>Training opportunities</a:t>
          </a:r>
        </a:p>
        <a:p>
          <a:pPr algn="ctr"/>
          <a:r>
            <a:rPr lang="en-US" sz="2400" dirty="0">
              <a:solidFill>
                <a:schemeClr val="tx1"/>
              </a:solidFill>
              <a:latin typeface="Arial" panose="020B0604020202020204" pitchFamily="34" charset="0"/>
              <a:cs typeface="Arial" panose="020B0604020202020204" pitchFamily="34" charset="0"/>
            </a:rPr>
            <a:t>3 month FTE placement</a:t>
          </a:r>
          <a:br>
            <a:rPr lang="en-US" sz="2000" dirty="0">
              <a:solidFill>
                <a:srgbClr val="0D5257"/>
              </a:solidFill>
              <a:latin typeface="Arial" panose="020B0604020202020204" pitchFamily="34" charset="0"/>
              <a:cs typeface="Arial" panose="020B0604020202020204" pitchFamily="34" charset="0"/>
            </a:rPr>
          </a:br>
          <a:br>
            <a:rPr lang="en-US" sz="2000" dirty="0">
              <a:solidFill>
                <a:srgbClr val="0D5257"/>
              </a:solidFill>
              <a:latin typeface="Arial" panose="020B0604020202020204" pitchFamily="34" charset="0"/>
              <a:cs typeface="Arial" panose="020B0604020202020204" pitchFamily="34" charset="0"/>
            </a:rPr>
          </a:br>
          <a:r>
            <a:rPr lang="en-US" sz="2000" dirty="0">
              <a:solidFill>
                <a:srgbClr val="0D5257"/>
              </a:solidFill>
              <a:latin typeface="Arial" panose="020B0604020202020204" pitchFamily="34" charset="0"/>
              <a:cs typeface="Arial" panose="020B0604020202020204" pitchFamily="34" charset="0"/>
            </a:rPr>
            <a:t>Fees + Stipend (living allowance) </a:t>
          </a:r>
        </a:p>
        <a:p>
          <a:pPr algn="ctr"/>
          <a:r>
            <a:rPr lang="en-US" sz="2000" dirty="0">
              <a:solidFill>
                <a:srgbClr val="0D5257"/>
              </a:solidFill>
              <a:latin typeface="Arial" panose="020B0604020202020204" pitchFamily="34" charset="0"/>
              <a:cs typeface="Arial" panose="020B0604020202020204" pitchFamily="34" charset="0"/>
            </a:rPr>
            <a:t>Research Training &amp; Support Grant (RTSG) allowance + Travel &amp; conference allowance</a:t>
          </a:r>
        </a:p>
        <a:p>
          <a:pPr algn="ctr"/>
          <a:r>
            <a:rPr lang="en-US" sz="2000" dirty="0">
              <a:solidFill>
                <a:srgbClr val="0D5257"/>
              </a:solidFill>
              <a:latin typeface="Arial" panose="020B0604020202020204" pitchFamily="34" charset="0"/>
              <a:cs typeface="Arial" panose="020B0604020202020204" pitchFamily="34" charset="0"/>
            </a:rPr>
            <a:t>Additional flexible funding</a:t>
          </a:r>
        </a:p>
        <a:p>
          <a:pPr algn="ctr"/>
          <a:endParaRPr lang="en-GB" sz="1800" b="1" dirty="0">
            <a:latin typeface="Arial" panose="020B0604020202020204" pitchFamily="34" charset="0"/>
            <a:cs typeface="Arial" panose="020B0604020202020204" pitchFamily="34" charset="0"/>
          </a:endParaRPr>
        </a:p>
      </dgm:t>
    </dgm:pt>
    <dgm:pt modelId="{B2F54522-4ACC-44C1-8F6F-EF546419339C}" type="parTrans" cxnId="{A6E32834-59EA-4A81-8618-781B0AD4554C}">
      <dgm:prSet/>
      <dgm:spPr/>
      <dgm:t>
        <a:bodyPr/>
        <a:lstStyle/>
        <a:p>
          <a:endParaRPr lang="en-GB"/>
        </a:p>
      </dgm:t>
    </dgm:pt>
    <dgm:pt modelId="{08A00DA1-4878-41D5-9483-1BD8841F0C08}" type="sibTrans" cxnId="{A6E32834-59EA-4A81-8618-781B0AD4554C}">
      <dgm:prSet/>
      <dgm:spPr/>
      <dgm:t>
        <a:bodyPr/>
        <a:lstStyle/>
        <a:p>
          <a:endParaRPr lang="en-GB"/>
        </a:p>
      </dgm:t>
    </dgm:pt>
    <dgm:pt modelId="{2286214B-DD8D-4BE3-A90D-F34D55F32F23}">
      <dgm:prSet phldrT="[Text]" custT="1"/>
      <dgm:spPr>
        <a:solidFill>
          <a:srgbClr val="FFC000"/>
        </a:solidFill>
      </dgm:spPr>
      <dgm:t>
        <a:bodyPr/>
        <a:lstStyle/>
        <a:p>
          <a:pPr algn="ctr"/>
          <a:r>
            <a:rPr lang="en-US" sz="2000" b="1" dirty="0">
              <a:latin typeface="Arial" panose="020B0604020202020204" pitchFamily="34" charset="0"/>
              <a:cs typeface="Arial" panose="020B0604020202020204" pitchFamily="34" charset="0"/>
            </a:rPr>
            <a:t>1+4 Award</a:t>
          </a:r>
          <a:br>
            <a:rPr lang="en-US" sz="1800" b="1" dirty="0">
              <a:latin typeface="Arial" panose="020B0604020202020204" pitchFamily="34" charset="0"/>
              <a:cs typeface="Arial" panose="020B0604020202020204" pitchFamily="34" charset="0"/>
            </a:rPr>
          </a:br>
          <a:br>
            <a:rPr lang="en-US" sz="1800" b="1" dirty="0">
              <a:latin typeface="Arial" panose="020B0604020202020204" pitchFamily="34" charset="0"/>
              <a:cs typeface="Arial" panose="020B0604020202020204" pitchFamily="34" charset="0"/>
            </a:rPr>
          </a:br>
          <a:r>
            <a:rPr lang="en-US" sz="1400" b="1" dirty="0">
              <a:latin typeface="Arial" panose="020B0604020202020204" pitchFamily="34" charset="0"/>
              <a:cs typeface="Arial" panose="020B0604020202020204" pitchFamily="34" charset="0"/>
            </a:rPr>
            <a:t>1 year FTE Masters &amp; 4 years FTE PhD</a:t>
          </a:r>
          <a:endParaRPr lang="en-GB" sz="1400" b="1" dirty="0">
            <a:latin typeface="Arial" panose="020B0604020202020204" pitchFamily="34" charset="0"/>
            <a:cs typeface="Arial" panose="020B0604020202020204" pitchFamily="34" charset="0"/>
          </a:endParaRPr>
        </a:p>
      </dgm:t>
    </dgm:pt>
    <dgm:pt modelId="{FCB031F7-E637-48EC-B5BC-C955948C9D61}" type="parTrans" cxnId="{BE5C477E-F196-494A-87C9-3A3A0C214AF7}">
      <dgm:prSet/>
      <dgm:spPr/>
      <dgm:t>
        <a:bodyPr/>
        <a:lstStyle/>
        <a:p>
          <a:endParaRPr lang="en-GB"/>
        </a:p>
      </dgm:t>
    </dgm:pt>
    <dgm:pt modelId="{63A63882-AD03-4D19-837D-7B777421B4EE}" type="sibTrans" cxnId="{BE5C477E-F196-494A-87C9-3A3A0C214AF7}">
      <dgm:prSet/>
      <dgm:spPr/>
      <dgm:t>
        <a:bodyPr/>
        <a:lstStyle/>
        <a:p>
          <a:endParaRPr lang="en-GB"/>
        </a:p>
      </dgm:t>
    </dgm:pt>
    <dgm:pt modelId="{53437F75-6E8E-4A1B-B20D-366295836859}">
      <dgm:prSet phldrT="[Text]" custT="1"/>
      <dgm:spPr>
        <a:solidFill>
          <a:srgbClr val="00BF6F"/>
        </a:solidFill>
      </dgm:spPr>
      <dgm:t>
        <a:bodyPr/>
        <a:lstStyle/>
        <a:p>
          <a:pPr algn="ctr"/>
          <a:r>
            <a:rPr lang="en-US" sz="2000" b="1" dirty="0">
              <a:latin typeface="Arial" panose="020B0604020202020204" pitchFamily="34" charset="0"/>
              <a:cs typeface="Arial" panose="020B0604020202020204" pitchFamily="34" charset="0"/>
            </a:rPr>
            <a:t>+4 Award</a:t>
          </a:r>
          <a:br>
            <a:rPr lang="en-US" sz="1800" b="1" dirty="0">
              <a:latin typeface="Arial" panose="020B0604020202020204" pitchFamily="34" charset="0"/>
              <a:cs typeface="Arial" panose="020B0604020202020204" pitchFamily="34" charset="0"/>
            </a:rPr>
          </a:br>
          <a:endParaRPr lang="en-US" sz="1800" b="1" dirty="0">
            <a:latin typeface="Arial" panose="020B0604020202020204" pitchFamily="34" charset="0"/>
            <a:cs typeface="Arial" panose="020B0604020202020204" pitchFamily="34" charset="0"/>
          </a:endParaRPr>
        </a:p>
        <a:p>
          <a:pPr algn="ctr"/>
          <a:r>
            <a:rPr lang="en-US" sz="1400" b="1" dirty="0">
              <a:latin typeface="Arial" panose="020B0604020202020204" pitchFamily="34" charset="0"/>
              <a:cs typeface="Arial" panose="020B0604020202020204" pitchFamily="34" charset="0"/>
            </a:rPr>
            <a:t>4 years FTE PhD</a:t>
          </a:r>
          <a:endParaRPr lang="en-GB" sz="1400" b="1" dirty="0">
            <a:latin typeface="Arial" panose="020B0604020202020204" pitchFamily="34" charset="0"/>
            <a:cs typeface="Arial" panose="020B0604020202020204" pitchFamily="34" charset="0"/>
          </a:endParaRPr>
        </a:p>
      </dgm:t>
    </dgm:pt>
    <dgm:pt modelId="{25EC3FF0-D5A5-47B4-9E5F-D2BE2F91A145}" type="parTrans" cxnId="{5D9F76DE-B985-4490-9D01-CD65B601418D}">
      <dgm:prSet/>
      <dgm:spPr/>
      <dgm:t>
        <a:bodyPr/>
        <a:lstStyle/>
        <a:p>
          <a:endParaRPr lang="en-GB"/>
        </a:p>
      </dgm:t>
    </dgm:pt>
    <dgm:pt modelId="{A7A83D4F-BA71-4E02-AF86-38EA14ED06E4}" type="sibTrans" cxnId="{5D9F76DE-B985-4490-9D01-CD65B601418D}">
      <dgm:prSet/>
      <dgm:spPr/>
      <dgm:t>
        <a:bodyPr/>
        <a:lstStyle/>
        <a:p>
          <a:endParaRPr lang="en-GB"/>
        </a:p>
      </dgm:t>
    </dgm:pt>
    <dgm:pt modelId="{0F219A4E-C57C-401A-9A60-8C33844AB356}">
      <dgm:prSet phldrT="[Text]" custT="1"/>
      <dgm:spPr>
        <a:solidFill>
          <a:srgbClr val="009999"/>
        </a:solidFill>
      </dgm:spPr>
      <dgm:t>
        <a:bodyPr/>
        <a:lstStyle/>
        <a:p>
          <a:pPr algn="ctr"/>
          <a:r>
            <a:rPr lang="en-US" sz="2000" b="1" dirty="0" err="1">
              <a:latin typeface="Arial" panose="020B0604020202020204" pitchFamily="34" charset="0"/>
              <a:cs typeface="Arial" panose="020B0604020202020204" pitchFamily="34" charset="0"/>
            </a:rPr>
            <a:t>iCASE</a:t>
          </a:r>
          <a:br>
            <a:rPr lang="en-US" sz="2000" b="1" dirty="0">
              <a:latin typeface="Arial" panose="020B0604020202020204" pitchFamily="34" charset="0"/>
              <a:cs typeface="Arial" panose="020B0604020202020204" pitchFamily="34" charset="0"/>
            </a:rPr>
          </a:br>
          <a:br>
            <a:rPr lang="en-US" sz="2000" b="1" dirty="0">
              <a:latin typeface="Arial" panose="020B0604020202020204" pitchFamily="34" charset="0"/>
              <a:cs typeface="Arial" panose="020B0604020202020204" pitchFamily="34" charset="0"/>
            </a:rPr>
          </a:br>
          <a:endParaRPr lang="en-GB" sz="2000" b="1" dirty="0">
            <a:latin typeface="Arial" panose="020B0604020202020204" pitchFamily="34" charset="0"/>
            <a:cs typeface="Arial" panose="020B0604020202020204" pitchFamily="34" charset="0"/>
          </a:endParaRPr>
        </a:p>
      </dgm:t>
    </dgm:pt>
    <dgm:pt modelId="{F06E650E-9DA7-4D44-83DB-4615713A98F8}" type="parTrans" cxnId="{DB70D6C3-9631-4356-911C-7F5DAE2532C5}">
      <dgm:prSet/>
      <dgm:spPr/>
      <dgm:t>
        <a:bodyPr/>
        <a:lstStyle/>
        <a:p>
          <a:endParaRPr lang="en-GB"/>
        </a:p>
      </dgm:t>
    </dgm:pt>
    <dgm:pt modelId="{7F9CD4DC-5EB3-4BBD-B2ED-FA537E7C8E61}" type="sibTrans" cxnId="{DB70D6C3-9631-4356-911C-7F5DAE2532C5}">
      <dgm:prSet/>
      <dgm:spPr/>
      <dgm:t>
        <a:bodyPr/>
        <a:lstStyle/>
        <a:p>
          <a:endParaRPr lang="en-GB"/>
        </a:p>
      </dgm:t>
    </dgm:pt>
    <dgm:pt modelId="{A1AA7B0E-EF99-4CDE-B966-0390818D3DA2}">
      <dgm:prSet phldrT="[Text]" custT="1"/>
      <dgm:spPr>
        <a:noFill/>
      </dgm:spPr>
      <dgm:t>
        <a:bodyPr/>
        <a:lstStyle/>
        <a:p>
          <a:pPr algn="ctr"/>
          <a:endParaRPr lang="en-GB" sz="1800" b="1" dirty="0">
            <a:latin typeface="Arial" panose="020B0604020202020204" pitchFamily="34" charset="0"/>
            <a:cs typeface="Arial" panose="020B0604020202020204" pitchFamily="34" charset="0"/>
          </a:endParaRPr>
        </a:p>
      </dgm:t>
    </dgm:pt>
    <dgm:pt modelId="{2B7E1045-F7FB-4873-A804-E1CB72C4987F}" type="parTrans" cxnId="{33C2632C-7EC2-482C-9740-9975581FAB4A}">
      <dgm:prSet/>
      <dgm:spPr/>
      <dgm:t>
        <a:bodyPr/>
        <a:lstStyle/>
        <a:p>
          <a:endParaRPr lang="en-GB"/>
        </a:p>
      </dgm:t>
    </dgm:pt>
    <dgm:pt modelId="{AB403DA6-D165-43FF-9181-91BA43FADAFB}" type="sibTrans" cxnId="{33C2632C-7EC2-482C-9740-9975581FAB4A}">
      <dgm:prSet/>
      <dgm:spPr/>
      <dgm:t>
        <a:bodyPr/>
        <a:lstStyle/>
        <a:p>
          <a:endParaRPr lang="en-GB"/>
        </a:p>
      </dgm:t>
    </dgm:pt>
    <dgm:pt modelId="{910FB92C-AC94-45A8-8525-24AFC318D61F}" type="pres">
      <dgm:prSet presAssocID="{9679B794-BBB7-484A-BA5E-EC6FDBF516A9}" presName="Name0" presStyleCnt="0">
        <dgm:presLayoutVars>
          <dgm:chPref val="1"/>
          <dgm:dir/>
          <dgm:animOne val="branch"/>
          <dgm:animLvl val="lvl"/>
          <dgm:resizeHandles/>
        </dgm:presLayoutVars>
      </dgm:prSet>
      <dgm:spPr/>
    </dgm:pt>
    <dgm:pt modelId="{BB454062-CE4B-414C-845B-BFF5DB64F8BD}" type="pres">
      <dgm:prSet presAssocID="{56D1E1E1-C6F6-4CB6-8517-F1ED927413EE}" presName="vertOne" presStyleCnt="0"/>
      <dgm:spPr/>
    </dgm:pt>
    <dgm:pt modelId="{59F2A937-44F2-4765-91E5-3A7E3A0BCC70}" type="pres">
      <dgm:prSet presAssocID="{56D1E1E1-C6F6-4CB6-8517-F1ED927413EE}" presName="txOne" presStyleLbl="node0" presStyleIdx="0" presStyleCnt="1" custScaleY="132198">
        <dgm:presLayoutVars>
          <dgm:chPref val="3"/>
        </dgm:presLayoutVars>
      </dgm:prSet>
      <dgm:spPr/>
    </dgm:pt>
    <dgm:pt modelId="{67F58E9C-C56E-42F5-AFB6-1724E4AA991C}" type="pres">
      <dgm:prSet presAssocID="{56D1E1E1-C6F6-4CB6-8517-F1ED927413EE}" presName="parTransOne" presStyleCnt="0"/>
      <dgm:spPr/>
    </dgm:pt>
    <dgm:pt modelId="{D3ED1C10-8843-4283-B5C5-1BED59AAD9EE}" type="pres">
      <dgm:prSet presAssocID="{56D1E1E1-C6F6-4CB6-8517-F1ED927413EE}" presName="horzOne" presStyleCnt="0"/>
      <dgm:spPr/>
    </dgm:pt>
    <dgm:pt modelId="{1A2C0BF3-D61C-4E5A-BD72-C529AEA82B1C}" type="pres">
      <dgm:prSet presAssocID="{2286214B-DD8D-4BE3-A90D-F34D55F32F23}" presName="vertTwo" presStyleCnt="0"/>
      <dgm:spPr/>
    </dgm:pt>
    <dgm:pt modelId="{69C7C779-198C-41EE-A1E1-1B88FDC064DB}" type="pres">
      <dgm:prSet presAssocID="{2286214B-DD8D-4BE3-A90D-F34D55F32F23}" presName="txTwo" presStyleLbl="node2" presStyleIdx="0" presStyleCnt="4">
        <dgm:presLayoutVars>
          <dgm:chPref val="3"/>
        </dgm:presLayoutVars>
      </dgm:prSet>
      <dgm:spPr/>
    </dgm:pt>
    <dgm:pt modelId="{11E6F716-4763-42C4-8BF7-33E76C6B0A09}" type="pres">
      <dgm:prSet presAssocID="{2286214B-DD8D-4BE3-A90D-F34D55F32F23}" presName="horzTwo" presStyleCnt="0"/>
      <dgm:spPr/>
    </dgm:pt>
    <dgm:pt modelId="{0184F62E-ED06-4C35-94C9-8590509BE0A5}" type="pres">
      <dgm:prSet presAssocID="{63A63882-AD03-4D19-837D-7B777421B4EE}" presName="sibSpaceTwo" presStyleCnt="0"/>
      <dgm:spPr/>
    </dgm:pt>
    <dgm:pt modelId="{6EA2712C-1272-4626-B0AB-09DC9AF4247B}" type="pres">
      <dgm:prSet presAssocID="{53437F75-6E8E-4A1B-B20D-366295836859}" presName="vertTwo" presStyleCnt="0"/>
      <dgm:spPr/>
    </dgm:pt>
    <dgm:pt modelId="{44BD7E62-455F-4239-81A1-0622856B7629}" type="pres">
      <dgm:prSet presAssocID="{53437F75-6E8E-4A1B-B20D-366295836859}" presName="txTwo" presStyleLbl="node2" presStyleIdx="1" presStyleCnt="4">
        <dgm:presLayoutVars>
          <dgm:chPref val="3"/>
        </dgm:presLayoutVars>
      </dgm:prSet>
      <dgm:spPr/>
    </dgm:pt>
    <dgm:pt modelId="{9C20BB59-44E1-4587-B6E4-032B18575349}" type="pres">
      <dgm:prSet presAssocID="{53437F75-6E8E-4A1B-B20D-366295836859}" presName="horzTwo" presStyleCnt="0"/>
      <dgm:spPr/>
    </dgm:pt>
    <dgm:pt modelId="{898E6DEA-DE84-40C4-BBC6-6C79A439C305}" type="pres">
      <dgm:prSet presAssocID="{A7A83D4F-BA71-4E02-AF86-38EA14ED06E4}" presName="sibSpaceTwo" presStyleCnt="0"/>
      <dgm:spPr/>
    </dgm:pt>
    <dgm:pt modelId="{01B446FA-9143-4F24-8F02-AD00EFF05615}" type="pres">
      <dgm:prSet presAssocID="{0F219A4E-C57C-401A-9A60-8C33844AB356}" presName="vertTwo" presStyleCnt="0"/>
      <dgm:spPr/>
    </dgm:pt>
    <dgm:pt modelId="{51641142-75D3-44AD-9607-BBBBF7AEC098}" type="pres">
      <dgm:prSet presAssocID="{0F219A4E-C57C-401A-9A60-8C33844AB356}" presName="txTwo" presStyleLbl="node2" presStyleIdx="2" presStyleCnt="4">
        <dgm:presLayoutVars>
          <dgm:chPref val="3"/>
        </dgm:presLayoutVars>
      </dgm:prSet>
      <dgm:spPr/>
    </dgm:pt>
    <dgm:pt modelId="{D2F345E7-10D4-4239-815A-F23E3EFA8203}" type="pres">
      <dgm:prSet presAssocID="{0F219A4E-C57C-401A-9A60-8C33844AB356}" presName="horzTwo" presStyleCnt="0"/>
      <dgm:spPr/>
    </dgm:pt>
    <dgm:pt modelId="{88F1BBD3-F1EB-4FAB-9F64-694923EE9FCD}" type="pres">
      <dgm:prSet presAssocID="{7F9CD4DC-5EB3-4BBD-B2ED-FA537E7C8E61}" presName="sibSpaceTwo" presStyleCnt="0"/>
      <dgm:spPr/>
    </dgm:pt>
    <dgm:pt modelId="{5347BB6F-7D08-4F51-BF1C-8B9757D5D23B}" type="pres">
      <dgm:prSet presAssocID="{A1AA7B0E-EF99-4CDE-B966-0390818D3DA2}" presName="vertTwo" presStyleCnt="0"/>
      <dgm:spPr/>
    </dgm:pt>
    <dgm:pt modelId="{2896CE7A-9D3E-4264-8B20-C99A212DC492}" type="pres">
      <dgm:prSet presAssocID="{A1AA7B0E-EF99-4CDE-B966-0390818D3DA2}" presName="txTwo" presStyleLbl="node2" presStyleIdx="3" presStyleCnt="4">
        <dgm:presLayoutVars>
          <dgm:chPref val="3"/>
        </dgm:presLayoutVars>
      </dgm:prSet>
      <dgm:spPr/>
    </dgm:pt>
    <dgm:pt modelId="{9A4883B0-0ADC-4BB9-B86E-6F665F037764}" type="pres">
      <dgm:prSet presAssocID="{A1AA7B0E-EF99-4CDE-B966-0390818D3DA2}" presName="horzTwo" presStyleCnt="0"/>
      <dgm:spPr/>
    </dgm:pt>
  </dgm:ptLst>
  <dgm:cxnLst>
    <dgm:cxn modelId="{A4519107-0F1E-435A-930D-11B22A046D14}" type="presOf" srcId="{0F219A4E-C57C-401A-9A60-8C33844AB356}" destId="{51641142-75D3-44AD-9607-BBBBF7AEC098}" srcOrd="0" destOrd="0" presId="urn:microsoft.com/office/officeart/2005/8/layout/hierarchy4"/>
    <dgm:cxn modelId="{33C2632C-7EC2-482C-9740-9975581FAB4A}" srcId="{56D1E1E1-C6F6-4CB6-8517-F1ED927413EE}" destId="{A1AA7B0E-EF99-4CDE-B966-0390818D3DA2}" srcOrd="3" destOrd="0" parTransId="{2B7E1045-F7FB-4873-A804-E1CB72C4987F}" sibTransId="{AB403DA6-D165-43FF-9181-91BA43FADAFB}"/>
    <dgm:cxn modelId="{A6E32834-59EA-4A81-8618-781B0AD4554C}" srcId="{9679B794-BBB7-484A-BA5E-EC6FDBF516A9}" destId="{56D1E1E1-C6F6-4CB6-8517-F1ED927413EE}" srcOrd="0" destOrd="0" parTransId="{B2F54522-4ACC-44C1-8F6F-EF546419339C}" sibTransId="{08A00DA1-4878-41D5-9483-1BD8841F0C08}"/>
    <dgm:cxn modelId="{BE5C477E-F196-494A-87C9-3A3A0C214AF7}" srcId="{56D1E1E1-C6F6-4CB6-8517-F1ED927413EE}" destId="{2286214B-DD8D-4BE3-A90D-F34D55F32F23}" srcOrd="0" destOrd="0" parTransId="{FCB031F7-E637-48EC-B5BC-C955948C9D61}" sibTransId="{63A63882-AD03-4D19-837D-7B777421B4EE}"/>
    <dgm:cxn modelId="{CD4491A5-03E9-41CC-94B1-97004AE66B4A}" type="presOf" srcId="{56D1E1E1-C6F6-4CB6-8517-F1ED927413EE}" destId="{59F2A937-44F2-4765-91E5-3A7E3A0BCC70}" srcOrd="0" destOrd="0" presId="urn:microsoft.com/office/officeart/2005/8/layout/hierarchy4"/>
    <dgm:cxn modelId="{B8B54FB0-0134-4FDC-99FB-75579C8E46D3}" type="presOf" srcId="{9679B794-BBB7-484A-BA5E-EC6FDBF516A9}" destId="{910FB92C-AC94-45A8-8525-24AFC318D61F}" srcOrd="0" destOrd="0" presId="urn:microsoft.com/office/officeart/2005/8/layout/hierarchy4"/>
    <dgm:cxn modelId="{DB70D6C3-9631-4356-911C-7F5DAE2532C5}" srcId="{56D1E1E1-C6F6-4CB6-8517-F1ED927413EE}" destId="{0F219A4E-C57C-401A-9A60-8C33844AB356}" srcOrd="2" destOrd="0" parTransId="{F06E650E-9DA7-4D44-83DB-4615713A98F8}" sibTransId="{7F9CD4DC-5EB3-4BBD-B2ED-FA537E7C8E61}"/>
    <dgm:cxn modelId="{F83BDAD2-5B44-4B6C-9412-84CDCC19DC02}" type="presOf" srcId="{53437F75-6E8E-4A1B-B20D-366295836859}" destId="{44BD7E62-455F-4239-81A1-0622856B7629}" srcOrd="0" destOrd="0" presId="urn:microsoft.com/office/officeart/2005/8/layout/hierarchy4"/>
    <dgm:cxn modelId="{91DCB6DC-7F57-4558-9434-D99F6D1ADB81}" type="presOf" srcId="{A1AA7B0E-EF99-4CDE-B966-0390818D3DA2}" destId="{2896CE7A-9D3E-4264-8B20-C99A212DC492}" srcOrd="0" destOrd="0" presId="urn:microsoft.com/office/officeart/2005/8/layout/hierarchy4"/>
    <dgm:cxn modelId="{5D9F76DE-B985-4490-9D01-CD65B601418D}" srcId="{56D1E1E1-C6F6-4CB6-8517-F1ED927413EE}" destId="{53437F75-6E8E-4A1B-B20D-366295836859}" srcOrd="1" destOrd="0" parTransId="{25EC3FF0-D5A5-47B4-9E5F-D2BE2F91A145}" sibTransId="{A7A83D4F-BA71-4E02-AF86-38EA14ED06E4}"/>
    <dgm:cxn modelId="{448882EA-DE01-4BE9-AA2D-987CABE26125}" type="presOf" srcId="{2286214B-DD8D-4BE3-A90D-F34D55F32F23}" destId="{69C7C779-198C-41EE-A1E1-1B88FDC064DB}" srcOrd="0" destOrd="0" presId="urn:microsoft.com/office/officeart/2005/8/layout/hierarchy4"/>
    <dgm:cxn modelId="{22D65071-1DB6-4EAA-98D4-2D76BD58DB36}" type="presParOf" srcId="{910FB92C-AC94-45A8-8525-24AFC318D61F}" destId="{BB454062-CE4B-414C-845B-BFF5DB64F8BD}" srcOrd="0" destOrd="0" presId="urn:microsoft.com/office/officeart/2005/8/layout/hierarchy4"/>
    <dgm:cxn modelId="{ECAE2263-5EBC-43A5-BD4D-0BBB0AD3E7F4}" type="presParOf" srcId="{BB454062-CE4B-414C-845B-BFF5DB64F8BD}" destId="{59F2A937-44F2-4765-91E5-3A7E3A0BCC70}" srcOrd="0" destOrd="0" presId="urn:microsoft.com/office/officeart/2005/8/layout/hierarchy4"/>
    <dgm:cxn modelId="{C85EF279-C587-4EA2-8E7B-A5443DB5F7B7}" type="presParOf" srcId="{BB454062-CE4B-414C-845B-BFF5DB64F8BD}" destId="{67F58E9C-C56E-42F5-AFB6-1724E4AA991C}" srcOrd="1" destOrd="0" presId="urn:microsoft.com/office/officeart/2005/8/layout/hierarchy4"/>
    <dgm:cxn modelId="{BCB89315-4497-49D6-A69D-1DE4DDD9CF56}" type="presParOf" srcId="{BB454062-CE4B-414C-845B-BFF5DB64F8BD}" destId="{D3ED1C10-8843-4283-B5C5-1BED59AAD9EE}" srcOrd="2" destOrd="0" presId="urn:microsoft.com/office/officeart/2005/8/layout/hierarchy4"/>
    <dgm:cxn modelId="{F2854FDC-D0F8-4C57-929D-7006EA5B74B6}" type="presParOf" srcId="{D3ED1C10-8843-4283-B5C5-1BED59AAD9EE}" destId="{1A2C0BF3-D61C-4E5A-BD72-C529AEA82B1C}" srcOrd="0" destOrd="0" presId="urn:microsoft.com/office/officeart/2005/8/layout/hierarchy4"/>
    <dgm:cxn modelId="{7B2541CF-8A1C-4D4A-B4C5-B662D1A4E1BD}" type="presParOf" srcId="{1A2C0BF3-D61C-4E5A-BD72-C529AEA82B1C}" destId="{69C7C779-198C-41EE-A1E1-1B88FDC064DB}" srcOrd="0" destOrd="0" presId="urn:microsoft.com/office/officeart/2005/8/layout/hierarchy4"/>
    <dgm:cxn modelId="{5188DDE3-DB2D-41C7-83C3-94B8C66E7EF1}" type="presParOf" srcId="{1A2C0BF3-D61C-4E5A-BD72-C529AEA82B1C}" destId="{11E6F716-4763-42C4-8BF7-33E76C6B0A09}" srcOrd="1" destOrd="0" presId="urn:microsoft.com/office/officeart/2005/8/layout/hierarchy4"/>
    <dgm:cxn modelId="{FD1D0B12-442D-413C-842F-B62CA152DDE5}" type="presParOf" srcId="{D3ED1C10-8843-4283-B5C5-1BED59AAD9EE}" destId="{0184F62E-ED06-4C35-94C9-8590509BE0A5}" srcOrd="1" destOrd="0" presId="urn:microsoft.com/office/officeart/2005/8/layout/hierarchy4"/>
    <dgm:cxn modelId="{E03E8E2D-123A-48FD-812B-EE6B62053585}" type="presParOf" srcId="{D3ED1C10-8843-4283-B5C5-1BED59AAD9EE}" destId="{6EA2712C-1272-4626-B0AB-09DC9AF4247B}" srcOrd="2" destOrd="0" presId="urn:microsoft.com/office/officeart/2005/8/layout/hierarchy4"/>
    <dgm:cxn modelId="{7A7F99C0-F88D-4412-BFEE-FD7C8995CDA9}" type="presParOf" srcId="{6EA2712C-1272-4626-B0AB-09DC9AF4247B}" destId="{44BD7E62-455F-4239-81A1-0622856B7629}" srcOrd="0" destOrd="0" presId="urn:microsoft.com/office/officeart/2005/8/layout/hierarchy4"/>
    <dgm:cxn modelId="{D402A303-D2A9-49A2-A05D-833D27CE5BE7}" type="presParOf" srcId="{6EA2712C-1272-4626-B0AB-09DC9AF4247B}" destId="{9C20BB59-44E1-4587-B6E4-032B18575349}" srcOrd="1" destOrd="0" presId="urn:microsoft.com/office/officeart/2005/8/layout/hierarchy4"/>
    <dgm:cxn modelId="{6FE0D175-9585-4899-8ACA-908D8C1D689B}" type="presParOf" srcId="{D3ED1C10-8843-4283-B5C5-1BED59AAD9EE}" destId="{898E6DEA-DE84-40C4-BBC6-6C79A439C305}" srcOrd="3" destOrd="0" presId="urn:microsoft.com/office/officeart/2005/8/layout/hierarchy4"/>
    <dgm:cxn modelId="{83E58CD5-80E7-4C8B-873D-3B9BAECBA4DB}" type="presParOf" srcId="{D3ED1C10-8843-4283-B5C5-1BED59AAD9EE}" destId="{01B446FA-9143-4F24-8F02-AD00EFF05615}" srcOrd="4" destOrd="0" presId="urn:microsoft.com/office/officeart/2005/8/layout/hierarchy4"/>
    <dgm:cxn modelId="{BDF95C9B-1280-469A-9988-3C0565748B74}" type="presParOf" srcId="{01B446FA-9143-4F24-8F02-AD00EFF05615}" destId="{51641142-75D3-44AD-9607-BBBBF7AEC098}" srcOrd="0" destOrd="0" presId="urn:microsoft.com/office/officeart/2005/8/layout/hierarchy4"/>
    <dgm:cxn modelId="{B8553C8B-BBB3-4319-B34D-8C5D33161AF1}" type="presParOf" srcId="{01B446FA-9143-4F24-8F02-AD00EFF05615}" destId="{D2F345E7-10D4-4239-815A-F23E3EFA8203}" srcOrd="1" destOrd="0" presId="urn:microsoft.com/office/officeart/2005/8/layout/hierarchy4"/>
    <dgm:cxn modelId="{6F7BED5F-0FE4-4663-93F2-520B56F424D8}" type="presParOf" srcId="{D3ED1C10-8843-4283-B5C5-1BED59AAD9EE}" destId="{88F1BBD3-F1EB-4FAB-9F64-694923EE9FCD}" srcOrd="5" destOrd="0" presId="urn:microsoft.com/office/officeart/2005/8/layout/hierarchy4"/>
    <dgm:cxn modelId="{8D36CDFC-71CD-414A-A83A-48C11D554499}" type="presParOf" srcId="{D3ED1C10-8843-4283-B5C5-1BED59AAD9EE}" destId="{5347BB6F-7D08-4F51-BF1C-8B9757D5D23B}" srcOrd="6" destOrd="0" presId="urn:microsoft.com/office/officeart/2005/8/layout/hierarchy4"/>
    <dgm:cxn modelId="{6A3D071C-8610-4670-9651-806D53D7F99A}" type="presParOf" srcId="{5347BB6F-7D08-4F51-BF1C-8B9757D5D23B}" destId="{2896CE7A-9D3E-4264-8B20-C99A212DC492}" srcOrd="0" destOrd="0" presId="urn:microsoft.com/office/officeart/2005/8/layout/hierarchy4"/>
    <dgm:cxn modelId="{1E77F22F-413E-44ED-BF25-73C0FBB8ED7A}" type="presParOf" srcId="{5347BB6F-7D08-4F51-BF1C-8B9757D5D23B}" destId="{9A4883B0-0ADC-4BB9-B86E-6F665F037764}" srcOrd="1" destOrd="0" presId="urn:microsoft.com/office/officeart/2005/8/layout/hierarchy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A0B828EE-17EB-4E90-8131-CD8DACFEB81E}" type="doc">
      <dgm:prSet loTypeId="urn:microsoft.com/office/officeart/2005/8/layout/chevron2" loCatId="list" qsTypeId="urn:microsoft.com/office/officeart/2005/8/quickstyle/simple1" qsCatId="simple" csTypeId="urn:microsoft.com/office/officeart/2005/8/colors/colorful5" csCatId="colorful" phldr="1"/>
      <dgm:spPr/>
      <dgm:t>
        <a:bodyPr/>
        <a:lstStyle/>
        <a:p>
          <a:endParaRPr lang="en-GB"/>
        </a:p>
      </dgm:t>
    </dgm:pt>
    <dgm:pt modelId="{5509A4E6-D5CD-483B-B0AE-E3ABBB005965}">
      <dgm:prSet phldrT="[Text]" custT="1"/>
      <dgm:spPr/>
      <dgm:t>
        <a:bodyPr/>
        <a:lstStyle/>
        <a:p>
          <a:r>
            <a:rPr lang="en-US" sz="1100" dirty="0">
              <a:latin typeface="Arial" panose="020B0604020202020204" pitchFamily="34" charset="0"/>
              <a:cs typeface="Arial" panose="020B0604020202020204" pitchFamily="34" charset="0"/>
            </a:rPr>
            <a:t>Theme</a:t>
          </a:r>
          <a:endParaRPr lang="en-GB" sz="1100" dirty="0">
            <a:latin typeface="Arial" panose="020B0604020202020204" pitchFamily="34" charset="0"/>
            <a:cs typeface="Arial" panose="020B0604020202020204" pitchFamily="34" charset="0"/>
          </a:endParaRPr>
        </a:p>
      </dgm:t>
    </dgm:pt>
    <dgm:pt modelId="{96BED345-DE3B-4C78-9BD8-BBF968A602EF}" type="parTrans" cxnId="{40C6AD6D-F361-4488-9446-003DDA729826}">
      <dgm:prSet/>
      <dgm:spPr/>
      <dgm:t>
        <a:bodyPr/>
        <a:lstStyle/>
        <a:p>
          <a:endParaRPr lang="en-GB"/>
        </a:p>
      </dgm:t>
    </dgm:pt>
    <dgm:pt modelId="{D6BE4D10-4AFE-47C2-A760-A8EECF928AF1}" type="sibTrans" cxnId="{40C6AD6D-F361-4488-9446-003DDA729826}">
      <dgm:prSet/>
      <dgm:spPr/>
      <dgm:t>
        <a:bodyPr/>
        <a:lstStyle/>
        <a:p>
          <a:endParaRPr lang="en-GB"/>
        </a:p>
      </dgm:t>
    </dgm:pt>
    <dgm:pt modelId="{8631980E-25A4-4D8B-A421-5387E7E174AC}">
      <dgm:prSet phldrT="[Text]" custT="1"/>
      <dgm:spPr/>
      <dgm:t>
        <a:bodyPr/>
        <a:lstStyle/>
        <a:p>
          <a:r>
            <a:rPr lang="en-US" sz="1100" dirty="0">
              <a:latin typeface="Arial" panose="020B0604020202020204" pitchFamily="34" charset="0"/>
              <a:cs typeface="Arial" panose="020B0604020202020204" pitchFamily="34" charset="0"/>
            </a:rPr>
            <a:t>Does the project address an important issue in an MRC LID theme?</a:t>
          </a:r>
          <a:endParaRPr lang="en-GB" sz="1100" dirty="0">
            <a:latin typeface="Arial" panose="020B0604020202020204" pitchFamily="34" charset="0"/>
            <a:cs typeface="Arial" panose="020B0604020202020204" pitchFamily="34" charset="0"/>
          </a:endParaRPr>
        </a:p>
      </dgm:t>
    </dgm:pt>
    <dgm:pt modelId="{22D28BB4-5C9C-44B7-A9FA-83F883DBFDC3}" type="parTrans" cxnId="{FE9526C0-A5FA-4716-A461-89F8AB013151}">
      <dgm:prSet/>
      <dgm:spPr/>
      <dgm:t>
        <a:bodyPr/>
        <a:lstStyle/>
        <a:p>
          <a:endParaRPr lang="en-GB"/>
        </a:p>
      </dgm:t>
    </dgm:pt>
    <dgm:pt modelId="{096F0F2D-54F9-45F7-8846-1F7F419DAF5A}" type="sibTrans" cxnId="{FE9526C0-A5FA-4716-A461-89F8AB013151}">
      <dgm:prSet/>
      <dgm:spPr/>
      <dgm:t>
        <a:bodyPr/>
        <a:lstStyle/>
        <a:p>
          <a:endParaRPr lang="en-GB"/>
        </a:p>
      </dgm:t>
    </dgm:pt>
    <dgm:pt modelId="{E7AA21AB-33BA-4802-91E4-4D05CB1A28B3}">
      <dgm:prSet phldrT="[Text]" custT="1"/>
      <dgm:spPr/>
      <dgm:t>
        <a:bodyPr/>
        <a:lstStyle/>
        <a:p>
          <a:r>
            <a:rPr lang="en-US" sz="1100" dirty="0">
              <a:latin typeface="Arial" panose="020B0604020202020204" pitchFamily="34" charset="0"/>
              <a:cs typeface="Arial" panose="020B0604020202020204" pitchFamily="34" charset="0"/>
            </a:rPr>
            <a:t>Training</a:t>
          </a:r>
          <a:endParaRPr lang="en-GB" sz="1100" dirty="0">
            <a:latin typeface="Arial" panose="020B0604020202020204" pitchFamily="34" charset="0"/>
            <a:cs typeface="Arial" panose="020B0604020202020204" pitchFamily="34" charset="0"/>
          </a:endParaRPr>
        </a:p>
      </dgm:t>
    </dgm:pt>
    <dgm:pt modelId="{CEBEAB66-5BE9-406E-90F4-3E107E5D706D}" type="parTrans" cxnId="{71E8889C-1958-4A03-9205-FA824EA45E34}">
      <dgm:prSet/>
      <dgm:spPr/>
      <dgm:t>
        <a:bodyPr/>
        <a:lstStyle/>
        <a:p>
          <a:endParaRPr lang="en-GB"/>
        </a:p>
      </dgm:t>
    </dgm:pt>
    <dgm:pt modelId="{4CCEC130-6D24-42E5-B924-CF26AF7E345A}" type="sibTrans" cxnId="{71E8889C-1958-4A03-9205-FA824EA45E34}">
      <dgm:prSet/>
      <dgm:spPr/>
      <dgm:t>
        <a:bodyPr/>
        <a:lstStyle/>
        <a:p>
          <a:endParaRPr lang="en-GB"/>
        </a:p>
      </dgm:t>
    </dgm:pt>
    <dgm:pt modelId="{9CE6D526-2871-4B02-993E-176646502542}">
      <dgm:prSet phldrT="[Text]" custT="1"/>
      <dgm:spPr/>
      <dgm:t>
        <a:bodyPr/>
        <a:lstStyle/>
        <a:p>
          <a:r>
            <a:rPr lang="en-US" sz="1100" dirty="0">
              <a:latin typeface="Arial" panose="020B0604020202020204" pitchFamily="34" charset="0"/>
              <a:cs typeface="Arial" panose="020B0604020202020204" pitchFamily="34" charset="0"/>
            </a:rPr>
            <a:t>Is the project student-</a:t>
          </a:r>
          <a:r>
            <a:rPr lang="en-US" sz="1100" dirty="0" err="1">
              <a:latin typeface="Arial" panose="020B0604020202020204" pitchFamily="34" charset="0"/>
              <a:cs typeface="Arial" panose="020B0604020202020204" pitchFamily="34" charset="0"/>
            </a:rPr>
            <a:t>centred</a:t>
          </a:r>
          <a:r>
            <a:rPr lang="en-US" sz="1100" dirty="0">
              <a:latin typeface="Arial" panose="020B0604020202020204" pitchFamily="34" charset="0"/>
              <a:cs typeface="Arial" panose="020B0604020202020204" pitchFamily="34" charset="0"/>
            </a:rPr>
            <a:t>?</a:t>
          </a:r>
          <a:endParaRPr lang="en-GB" sz="1100" dirty="0">
            <a:latin typeface="Arial" panose="020B0604020202020204" pitchFamily="34" charset="0"/>
            <a:cs typeface="Arial" panose="020B0604020202020204" pitchFamily="34" charset="0"/>
          </a:endParaRPr>
        </a:p>
      </dgm:t>
    </dgm:pt>
    <dgm:pt modelId="{88414DA4-9A06-4DBF-8757-DC7A4EAEA3B5}" type="parTrans" cxnId="{44FDEBDC-A552-4FB7-8EDA-CB838CB98BC9}">
      <dgm:prSet/>
      <dgm:spPr/>
      <dgm:t>
        <a:bodyPr/>
        <a:lstStyle/>
        <a:p>
          <a:endParaRPr lang="en-GB"/>
        </a:p>
      </dgm:t>
    </dgm:pt>
    <dgm:pt modelId="{B679FABE-93D4-420F-A02D-93C6A10495DE}" type="sibTrans" cxnId="{44FDEBDC-A552-4FB7-8EDA-CB838CB98BC9}">
      <dgm:prSet/>
      <dgm:spPr/>
      <dgm:t>
        <a:bodyPr/>
        <a:lstStyle/>
        <a:p>
          <a:endParaRPr lang="en-GB"/>
        </a:p>
      </dgm:t>
    </dgm:pt>
    <dgm:pt modelId="{880358D4-52DB-42FD-A5C4-9EC7CE02B7DC}">
      <dgm:prSet phldrT="[Text]" custT="1"/>
      <dgm:spPr/>
      <dgm:t>
        <a:bodyPr/>
        <a:lstStyle/>
        <a:p>
          <a:r>
            <a:rPr lang="en-US" sz="1100" dirty="0">
              <a:latin typeface="Arial" panose="020B0604020202020204" pitchFamily="34" charset="0"/>
              <a:cs typeface="Arial" panose="020B0604020202020204" pitchFamily="34" charset="0"/>
            </a:rPr>
            <a:t>Team</a:t>
          </a:r>
          <a:endParaRPr lang="en-GB" sz="1100" dirty="0">
            <a:latin typeface="Arial" panose="020B0604020202020204" pitchFamily="34" charset="0"/>
            <a:cs typeface="Arial" panose="020B0604020202020204" pitchFamily="34" charset="0"/>
          </a:endParaRPr>
        </a:p>
      </dgm:t>
    </dgm:pt>
    <dgm:pt modelId="{9E63B733-B60C-46DF-8B2B-9A62189D5EAB}" type="parTrans" cxnId="{23F2A3E2-E1F9-4E3C-8EE9-5142F657C9B5}">
      <dgm:prSet/>
      <dgm:spPr/>
      <dgm:t>
        <a:bodyPr/>
        <a:lstStyle/>
        <a:p>
          <a:endParaRPr lang="en-GB"/>
        </a:p>
      </dgm:t>
    </dgm:pt>
    <dgm:pt modelId="{ED82C2D2-59C4-4604-BBD9-D677F8160EF7}" type="sibTrans" cxnId="{23F2A3E2-E1F9-4E3C-8EE9-5142F657C9B5}">
      <dgm:prSet/>
      <dgm:spPr/>
      <dgm:t>
        <a:bodyPr/>
        <a:lstStyle/>
        <a:p>
          <a:endParaRPr lang="en-GB"/>
        </a:p>
      </dgm:t>
    </dgm:pt>
    <dgm:pt modelId="{C7395333-61DF-48AB-9B03-50B5C351F6F6}">
      <dgm:prSet phldrT="[Text]" custT="1"/>
      <dgm:spPr/>
      <dgm:t>
        <a:bodyPr/>
        <a:lstStyle/>
        <a:p>
          <a:r>
            <a:rPr lang="en-US" sz="1100" dirty="0">
              <a:latin typeface="Arial" panose="020B0604020202020204" pitchFamily="34" charset="0"/>
              <a:cs typeface="Arial" panose="020B0604020202020204" pitchFamily="34" charset="0"/>
            </a:rPr>
            <a:t>Collaboration</a:t>
          </a:r>
          <a:endParaRPr lang="en-GB" sz="1100" dirty="0">
            <a:latin typeface="Arial" panose="020B0604020202020204" pitchFamily="34" charset="0"/>
            <a:cs typeface="Arial" panose="020B0604020202020204" pitchFamily="34" charset="0"/>
          </a:endParaRPr>
        </a:p>
      </dgm:t>
    </dgm:pt>
    <dgm:pt modelId="{DA84B977-CE07-4361-8571-A737FCC715D2}" type="parTrans" cxnId="{1C6BB964-178A-4606-8D33-2E809B3429A6}">
      <dgm:prSet/>
      <dgm:spPr/>
      <dgm:t>
        <a:bodyPr/>
        <a:lstStyle/>
        <a:p>
          <a:endParaRPr lang="en-GB"/>
        </a:p>
      </dgm:t>
    </dgm:pt>
    <dgm:pt modelId="{1B3F99A6-483B-4961-A42D-4CF812C72558}" type="sibTrans" cxnId="{1C6BB964-178A-4606-8D33-2E809B3429A6}">
      <dgm:prSet/>
      <dgm:spPr/>
      <dgm:t>
        <a:bodyPr/>
        <a:lstStyle/>
        <a:p>
          <a:endParaRPr lang="en-GB"/>
        </a:p>
      </dgm:t>
    </dgm:pt>
    <dgm:pt modelId="{A4C8B886-B6BB-467F-9285-207809F7D624}">
      <dgm:prSet phldrT="[Text]" custT="1"/>
      <dgm:spPr/>
      <dgm:t>
        <a:bodyPr/>
        <a:lstStyle/>
        <a:p>
          <a:r>
            <a:rPr lang="en-US" sz="1100" dirty="0">
              <a:latin typeface="Arial" panose="020B0604020202020204" pitchFamily="34" charset="0"/>
              <a:cs typeface="Arial" panose="020B0604020202020204" pitchFamily="34" charset="0"/>
            </a:rPr>
            <a:t>Is there collaboration and/or co-supervision between DTP partners?</a:t>
          </a:r>
          <a:endParaRPr lang="en-GB" sz="1100" dirty="0">
            <a:latin typeface="Arial" panose="020B0604020202020204" pitchFamily="34" charset="0"/>
            <a:cs typeface="Arial" panose="020B0604020202020204" pitchFamily="34" charset="0"/>
          </a:endParaRPr>
        </a:p>
      </dgm:t>
    </dgm:pt>
    <dgm:pt modelId="{F5F96B70-A643-45BE-8F02-FD2144E2951E}" type="parTrans" cxnId="{8419A2AA-E6BC-4E4C-B0F9-A4183C0079E5}">
      <dgm:prSet/>
      <dgm:spPr/>
      <dgm:t>
        <a:bodyPr/>
        <a:lstStyle/>
        <a:p>
          <a:endParaRPr lang="en-GB"/>
        </a:p>
      </dgm:t>
    </dgm:pt>
    <dgm:pt modelId="{D66096CF-1E83-42AC-A4B0-294BF16663F1}" type="sibTrans" cxnId="{8419A2AA-E6BC-4E4C-B0F9-A4183C0079E5}">
      <dgm:prSet/>
      <dgm:spPr/>
      <dgm:t>
        <a:bodyPr/>
        <a:lstStyle/>
        <a:p>
          <a:endParaRPr lang="en-GB"/>
        </a:p>
      </dgm:t>
    </dgm:pt>
    <dgm:pt modelId="{8B7E390A-4C85-4297-95A2-8DA711725496}">
      <dgm:prSet phldrT="[Text]" custT="1"/>
      <dgm:spPr/>
      <dgm:t>
        <a:bodyPr/>
        <a:lstStyle/>
        <a:p>
          <a:r>
            <a:rPr lang="en-US" sz="1100" dirty="0">
              <a:latin typeface="Arial" panose="020B0604020202020204" pitchFamily="34" charset="0"/>
              <a:cs typeface="Arial" panose="020B0604020202020204" pitchFamily="34" charset="0"/>
            </a:rPr>
            <a:t>Does the project provide high quality skills training in one or more MRC strategic skills areas?</a:t>
          </a:r>
          <a:endParaRPr lang="en-GB" sz="1100" dirty="0">
            <a:latin typeface="Arial" panose="020B0604020202020204" pitchFamily="34" charset="0"/>
            <a:cs typeface="Arial" panose="020B0604020202020204" pitchFamily="34" charset="0"/>
          </a:endParaRPr>
        </a:p>
      </dgm:t>
    </dgm:pt>
    <dgm:pt modelId="{1D1B23B2-8C67-4890-BA0F-DEC338778695}" type="parTrans" cxnId="{56FA275B-65F7-45D2-83AA-693F07808DB6}">
      <dgm:prSet/>
      <dgm:spPr/>
      <dgm:t>
        <a:bodyPr/>
        <a:lstStyle/>
        <a:p>
          <a:endParaRPr lang="en-GB"/>
        </a:p>
      </dgm:t>
    </dgm:pt>
    <dgm:pt modelId="{C44EB5D1-D231-4085-8841-00FCA3987921}" type="sibTrans" cxnId="{56FA275B-65F7-45D2-83AA-693F07808DB6}">
      <dgm:prSet/>
      <dgm:spPr/>
      <dgm:t>
        <a:bodyPr/>
        <a:lstStyle/>
        <a:p>
          <a:endParaRPr lang="en-GB"/>
        </a:p>
      </dgm:t>
    </dgm:pt>
    <dgm:pt modelId="{232BFED4-883C-4A58-AE28-8FD26E110F70}">
      <dgm:prSet phldrT="[Text]" custT="1"/>
      <dgm:spPr/>
      <dgm:t>
        <a:bodyPr/>
        <a:lstStyle/>
        <a:p>
          <a:r>
            <a:rPr lang="en-US" sz="1100" dirty="0">
              <a:latin typeface="Arial" panose="020B0604020202020204" pitchFamily="34" charset="0"/>
              <a:cs typeface="Arial" panose="020B0604020202020204" pitchFamily="34" charset="0"/>
            </a:rPr>
            <a:t>Can the project be carried out within your RTSG allowance (with other training too)?</a:t>
          </a:r>
          <a:endParaRPr lang="en-GB" sz="1100" dirty="0">
            <a:latin typeface="Arial" panose="020B0604020202020204" pitchFamily="34" charset="0"/>
            <a:cs typeface="Arial" panose="020B0604020202020204" pitchFamily="34" charset="0"/>
          </a:endParaRPr>
        </a:p>
      </dgm:t>
    </dgm:pt>
    <dgm:pt modelId="{58BFF956-E164-475D-8C2E-03CBD550EE8E}" type="parTrans" cxnId="{569821E6-1B2B-45B2-B20F-DA242BF24BF2}">
      <dgm:prSet/>
      <dgm:spPr/>
      <dgm:t>
        <a:bodyPr/>
        <a:lstStyle/>
        <a:p>
          <a:endParaRPr lang="en-GB"/>
        </a:p>
      </dgm:t>
    </dgm:pt>
    <dgm:pt modelId="{6A086531-ACF1-4ED9-8644-217A0F0E6BFE}" type="sibTrans" cxnId="{569821E6-1B2B-45B2-B20F-DA242BF24BF2}">
      <dgm:prSet/>
      <dgm:spPr/>
      <dgm:t>
        <a:bodyPr/>
        <a:lstStyle/>
        <a:p>
          <a:endParaRPr lang="en-GB"/>
        </a:p>
      </dgm:t>
    </dgm:pt>
    <dgm:pt modelId="{044BFCE8-7499-4A60-8791-06EE2DE17530}">
      <dgm:prSet phldrT="[Text]" custT="1"/>
      <dgm:spPr/>
      <dgm:t>
        <a:bodyPr/>
        <a:lstStyle/>
        <a:p>
          <a:r>
            <a:rPr lang="en-US" sz="1100" dirty="0">
              <a:latin typeface="Arial" panose="020B0604020202020204" pitchFamily="34" charset="0"/>
              <a:cs typeface="Arial" panose="020B0604020202020204" pitchFamily="34" charset="0"/>
            </a:rPr>
            <a:t>And/or Do the supervisory team have access to sufficient additional research funds to fund the project?</a:t>
          </a:r>
          <a:endParaRPr lang="en-GB" sz="1100" dirty="0">
            <a:latin typeface="Arial" panose="020B0604020202020204" pitchFamily="34" charset="0"/>
            <a:cs typeface="Arial" panose="020B0604020202020204" pitchFamily="34" charset="0"/>
          </a:endParaRPr>
        </a:p>
      </dgm:t>
    </dgm:pt>
    <dgm:pt modelId="{9D36639D-BD6B-4AD4-854C-F44B5AEBC817}" type="parTrans" cxnId="{D820A54B-2188-4B37-84E5-52811C8FBD6B}">
      <dgm:prSet/>
      <dgm:spPr/>
      <dgm:t>
        <a:bodyPr/>
        <a:lstStyle/>
        <a:p>
          <a:endParaRPr lang="en-GB"/>
        </a:p>
      </dgm:t>
    </dgm:pt>
    <dgm:pt modelId="{67931131-D043-4137-9406-5A87CC7D207C}" type="sibTrans" cxnId="{D820A54B-2188-4B37-84E5-52811C8FBD6B}">
      <dgm:prSet/>
      <dgm:spPr/>
      <dgm:t>
        <a:bodyPr/>
        <a:lstStyle/>
        <a:p>
          <a:endParaRPr lang="en-GB"/>
        </a:p>
      </dgm:t>
    </dgm:pt>
    <dgm:pt modelId="{EC983DA2-89E7-45D0-8FDC-310C8DD9DECA}">
      <dgm:prSet phldrT="[Text]" custT="1"/>
      <dgm:spPr/>
      <dgm:t>
        <a:bodyPr/>
        <a:lstStyle/>
        <a:p>
          <a:r>
            <a:rPr lang="en-US" sz="1100" dirty="0">
              <a:latin typeface="Arial" panose="020B0604020202020204" pitchFamily="34" charset="0"/>
              <a:cs typeface="Arial" panose="020B0604020202020204" pitchFamily="34" charset="0"/>
            </a:rPr>
            <a:t>Funding</a:t>
          </a:r>
          <a:endParaRPr lang="en-GB" sz="1100" dirty="0">
            <a:latin typeface="Arial" panose="020B0604020202020204" pitchFamily="34" charset="0"/>
            <a:cs typeface="Arial" panose="020B0604020202020204" pitchFamily="34" charset="0"/>
          </a:endParaRPr>
        </a:p>
      </dgm:t>
    </dgm:pt>
    <dgm:pt modelId="{29CD63B6-ACDE-4D33-959E-9CFDF79AB487}" type="parTrans" cxnId="{6A1422A1-B7E4-4ECC-996C-66CDDC38F7E6}">
      <dgm:prSet/>
      <dgm:spPr/>
      <dgm:t>
        <a:bodyPr/>
        <a:lstStyle/>
        <a:p>
          <a:endParaRPr lang="en-GB"/>
        </a:p>
      </dgm:t>
    </dgm:pt>
    <dgm:pt modelId="{758681A6-D2EE-4F1F-93DA-3472BF99C9F3}" type="sibTrans" cxnId="{6A1422A1-B7E4-4ECC-996C-66CDDC38F7E6}">
      <dgm:prSet/>
      <dgm:spPr/>
      <dgm:t>
        <a:bodyPr/>
        <a:lstStyle/>
        <a:p>
          <a:endParaRPr lang="en-GB"/>
        </a:p>
      </dgm:t>
    </dgm:pt>
    <dgm:pt modelId="{23DA7073-079F-40F0-9D35-115C7BFD94CD}">
      <dgm:prSet phldrT="[Text]" custT="1"/>
      <dgm:spPr/>
      <dgm:t>
        <a:bodyPr/>
        <a:lstStyle/>
        <a:p>
          <a:r>
            <a:rPr lang="en-US" sz="1100" dirty="0">
              <a:latin typeface="Arial" panose="020B0604020202020204" pitchFamily="34" charset="0"/>
              <a:cs typeface="Arial" panose="020B0604020202020204" pitchFamily="34" charset="0"/>
            </a:rPr>
            <a:t>Does the supervisory team have a good track record in research?</a:t>
          </a:r>
          <a:endParaRPr lang="en-GB" sz="1100" dirty="0">
            <a:latin typeface="Arial" panose="020B0604020202020204" pitchFamily="34" charset="0"/>
            <a:cs typeface="Arial" panose="020B0604020202020204" pitchFamily="34" charset="0"/>
          </a:endParaRPr>
        </a:p>
      </dgm:t>
    </dgm:pt>
    <dgm:pt modelId="{68CA5D4A-E1DB-48BF-AECF-FAB27B43FBE2}" type="parTrans" cxnId="{96345036-0B5E-4BC8-B52E-FBD2B44CE9F4}">
      <dgm:prSet/>
      <dgm:spPr/>
      <dgm:t>
        <a:bodyPr/>
        <a:lstStyle/>
        <a:p>
          <a:endParaRPr lang="en-GB"/>
        </a:p>
      </dgm:t>
    </dgm:pt>
    <dgm:pt modelId="{35E903AF-E546-458A-9FFB-BD49460DE244}" type="sibTrans" cxnId="{96345036-0B5E-4BC8-B52E-FBD2B44CE9F4}">
      <dgm:prSet/>
      <dgm:spPr/>
      <dgm:t>
        <a:bodyPr/>
        <a:lstStyle/>
        <a:p>
          <a:endParaRPr lang="en-GB"/>
        </a:p>
      </dgm:t>
    </dgm:pt>
    <dgm:pt modelId="{299D7658-F1F4-499F-A7A1-14537499AD65}">
      <dgm:prSet phldrT="[Text]" custT="1"/>
      <dgm:spPr/>
      <dgm:t>
        <a:bodyPr/>
        <a:lstStyle/>
        <a:p>
          <a:r>
            <a:rPr lang="en-US" sz="1100" dirty="0">
              <a:latin typeface="Arial" panose="020B0604020202020204" pitchFamily="34" charset="0"/>
              <a:cs typeface="Arial" panose="020B0604020202020204" pitchFamily="34" charset="0"/>
            </a:rPr>
            <a:t>Have all supervisory team members undertaken required MRC LID and institutional training?</a:t>
          </a:r>
          <a:endParaRPr lang="en-GB" sz="1100" dirty="0">
            <a:latin typeface="Arial" panose="020B0604020202020204" pitchFamily="34" charset="0"/>
            <a:cs typeface="Arial" panose="020B0604020202020204" pitchFamily="34" charset="0"/>
          </a:endParaRPr>
        </a:p>
      </dgm:t>
    </dgm:pt>
    <dgm:pt modelId="{C13DEEB2-3893-43C9-91A1-ED959B945F67}" type="parTrans" cxnId="{B612A41B-D531-4ABB-BDC7-11652B50DA81}">
      <dgm:prSet/>
      <dgm:spPr/>
      <dgm:t>
        <a:bodyPr/>
        <a:lstStyle/>
        <a:p>
          <a:endParaRPr lang="en-GB"/>
        </a:p>
      </dgm:t>
    </dgm:pt>
    <dgm:pt modelId="{6BA68983-533E-4CF1-B2E9-A818AD3AB449}" type="sibTrans" cxnId="{B612A41B-D531-4ABB-BDC7-11652B50DA81}">
      <dgm:prSet/>
      <dgm:spPr/>
      <dgm:t>
        <a:bodyPr/>
        <a:lstStyle/>
        <a:p>
          <a:endParaRPr lang="en-GB"/>
        </a:p>
      </dgm:t>
    </dgm:pt>
    <dgm:pt modelId="{7D588FA9-22C5-4756-90BD-4461DE6E3D39}">
      <dgm:prSet phldrT="[Text]" custT="1"/>
      <dgm:spPr/>
      <dgm:t>
        <a:bodyPr/>
        <a:lstStyle/>
        <a:p>
          <a:r>
            <a:rPr lang="en-US" sz="1100" dirty="0">
              <a:latin typeface="Arial" panose="020B0604020202020204" pitchFamily="34" charset="0"/>
              <a:cs typeface="Arial" panose="020B0604020202020204" pitchFamily="34" charset="0"/>
            </a:rPr>
            <a:t>Are the supervisory team engaged with DTP EDI focus?</a:t>
          </a:r>
          <a:endParaRPr lang="en-GB" sz="1100" dirty="0">
            <a:latin typeface="Arial" panose="020B0604020202020204" pitchFamily="34" charset="0"/>
            <a:cs typeface="Arial" panose="020B0604020202020204" pitchFamily="34" charset="0"/>
          </a:endParaRPr>
        </a:p>
      </dgm:t>
    </dgm:pt>
    <dgm:pt modelId="{DA3D6CF8-A63A-4B53-B13B-3233B458F7DD}" type="parTrans" cxnId="{CF9344DD-A2C0-47BC-9010-FCA89AD45A51}">
      <dgm:prSet/>
      <dgm:spPr/>
      <dgm:t>
        <a:bodyPr/>
        <a:lstStyle/>
        <a:p>
          <a:endParaRPr lang="en-GB"/>
        </a:p>
      </dgm:t>
    </dgm:pt>
    <dgm:pt modelId="{0F1F2746-79EB-4B05-B875-28140CC27D75}" type="sibTrans" cxnId="{CF9344DD-A2C0-47BC-9010-FCA89AD45A51}">
      <dgm:prSet/>
      <dgm:spPr/>
      <dgm:t>
        <a:bodyPr/>
        <a:lstStyle/>
        <a:p>
          <a:endParaRPr lang="en-GB"/>
        </a:p>
      </dgm:t>
    </dgm:pt>
    <dgm:pt modelId="{BF18C405-9F23-4800-96C7-DD9F3CD5ABBF}">
      <dgm:prSet phldrT="[Text]" custT="1"/>
      <dgm:spPr/>
      <dgm:t>
        <a:bodyPr/>
        <a:lstStyle/>
        <a:p>
          <a:r>
            <a:rPr lang="en-US" sz="1100" dirty="0">
              <a:latin typeface="Arial" panose="020B0604020202020204" pitchFamily="34" charset="0"/>
              <a:cs typeface="Arial" panose="020B0604020202020204" pitchFamily="34" charset="0"/>
            </a:rPr>
            <a:t>Are there opportunities for external collaboration?</a:t>
          </a:r>
          <a:endParaRPr lang="en-GB" sz="1100" dirty="0">
            <a:latin typeface="Arial" panose="020B0604020202020204" pitchFamily="34" charset="0"/>
            <a:cs typeface="Arial" panose="020B0604020202020204" pitchFamily="34" charset="0"/>
          </a:endParaRPr>
        </a:p>
      </dgm:t>
    </dgm:pt>
    <dgm:pt modelId="{00A4BE10-5C8C-4EBD-A4BC-6C4EA0DA30EF}" type="parTrans" cxnId="{6527A6E1-9303-462B-A83C-4AFF38570EA6}">
      <dgm:prSet/>
      <dgm:spPr/>
      <dgm:t>
        <a:bodyPr/>
        <a:lstStyle/>
        <a:p>
          <a:endParaRPr lang="en-GB"/>
        </a:p>
      </dgm:t>
    </dgm:pt>
    <dgm:pt modelId="{CBB62DFD-EE1F-49C8-9130-EBDD3C4E2678}" type="sibTrans" cxnId="{6527A6E1-9303-462B-A83C-4AFF38570EA6}">
      <dgm:prSet/>
      <dgm:spPr/>
      <dgm:t>
        <a:bodyPr/>
        <a:lstStyle/>
        <a:p>
          <a:endParaRPr lang="en-GB"/>
        </a:p>
      </dgm:t>
    </dgm:pt>
    <dgm:pt modelId="{A3A0B867-81EA-4CAF-ADB8-19A24DB7A78E}">
      <dgm:prSet phldrT="[Text]" custT="1"/>
      <dgm:spPr/>
      <dgm:t>
        <a:bodyPr/>
        <a:lstStyle/>
        <a:p>
          <a:pPr>
            <a:buFont typeface="Arial" panose="020B0604020202020204" pitchFamily="34" charset="0"/>
            <a:buChar char="•"/>
          </a:pPr>
          <a:r>
            <a:rPr lang="en-US" sz="1100" dirty="0">
              <a:latin typeface="Arial" panose="020B0604020202020204" pitchFamily="34" charset="0"/>
              <a:cs typeface="Arial" panose="020B0604020202020204" pitchFamily="34" charset="0"/>
            </a:rPr>
            <a:t>If the project has an international focus, are there opportunities to engage overseas collaborators in the supervisory team?</a:t>
          </a:r>
          <a:endParaRPr lang="en-GB" sz="1100" dirty="0">
            <a:latin typeface="Arial" panose="020B0604020202020204" pitchFamily="34" charset="0"/>
            <a:cs typeface="Arial" panose="020B0604020202020204" pitchFamily="34" charset="0"/>
          </a:endParaRPr>
        </a:p>
      </dgm:t>
    </dgm:pt>
    <dgm:pt modelId="{65CF90B8-0E13-4B8F-A6CB-DA4D375FBE8B}" type="parTrans" cxnId="{98620C60-A0D5-4995-B3C1-128CDBEB9A05}">
      <dgm:prSet/>
      <dgm:spPr/>
      <dgm:t>
        <a:bodyPr/>
        <a:lstStyle/>
        <a:p>
          <a:endParaRPr lang="en-GB"/>
        </a:p>
      </dgm:t>
    </dgm:pt>
    <dgm:pt modelId="{E9BE63E2-6964-4251-84B5-E41AE5225D40}" type="sibTrans" cxnId="{98620C60-A0D5-4995-B3C1-128CDBEB9A05}">
      <dgm:prSet/>
      <dgm:spPr/>
      <dgm:t>
        <a:bodyPr/>
        <a:lstStyle/>
        <a:p>
          <a:endParaRPr lang="en-GB"/>
        </a:p>
      </dgm:t>
    </dgm:pt>
    <dgm:pt modelId="{330D8FF7-7F1D-4BE8-A825-81DE3D132DDD}" type="pres">
      <dgm:prSet presAssocID="{A0B828EE-17EB-4E90-8131-CD8DACFEB81E}" presName="linearFlow" presStyleCnt="0">
        <dgm:presLayoutVars>
          <dgm:dir/>
          <dgm:animLvl val="lvl"/>
          <dgm:resizeHandles val="exact"/>
        </dgm:presLayoutVars>
      </dgm:prSet>
      <dgm:spPr/>
    </dgm:pt>
    <dgm:pt modelId="{392AC626-5A2F-4D2B-A9C1-37EF9F12707C}" type="pres">
      <dgm:prSet presAssocID="{5509A4E6-D5CD-483B-B0AE-E3ABBB005965}" presName="composite" presStyleCnt="0"/>
      <dgm:spPr/>
    </dgm:pt>
    <dgm:pt modelId="{36AC237C-EA86-4C3D-B757-D09CF7E0E3AF}" type="pres">
      <dgm:prSet presAssocID="{5509A4E6-D5CD-483B-B0AE-E3ABBB005965}" presName="parentText" presStyleLbl="alignNode1" presStyleIdx="0" presStyleCnt="5">
        <dgm:presLayoutVars>
          <dgm:chMax val="1"/>
          <dgm:bulletEnabled val="1"/>
        </dgm:presLayoutVars>
      </dgm:prSet>
      <dgm:spPr/>
    </dgm:pt>
    <dgm:pt modelId="{517DC61F-37B5-4D65-8388-E642C9E8F60A}" type="pres">
      <dgm:prSet presAssocID="{5509A4E6-D5CD-483B-B0AE-E3ABBB005965}" presName="descendantText" presStyleLbl="alignAcc1" presStyleIdx="0" presStyleCnt="5">
        <dgm:presLayoutVars>
          <dgm:bulletEnabled val="1"/>
        </dgm:presLayoutVars>
      </dgm:prSet>
      <dgm:spPr/>
    </dgm:pt>
    <dgm:pt modelId="{924FD6EB-718F-4C27-BBC4-8E970336EDBA}" type="pres">
      <dgm:prSet presAssocID="{D6BE4D10-4AFE-47C2-A760-A8EECF928AF1}" presName="sp" presStyleCnt="0"/>
      <dgm:spPr/>
    </dgm:pt>
    <dgm:pt modelId="{82C9B36C-7DDE-413E-80BA-79BF9FF77638}" type="pres">
      <dgm:prSet presAssocID="{E7AA21AB-33BA-4802-91E4-4D05CB1A28B3}" presName="composite" presStyleCnt="0"/>
      <dgm:spPr/>
    </dgm:pt>
    <dgm:pt modelId="{11A3C50E-79F0-4BC7-A2CF-0C2F1483A162}" type="pres">
      <dgm:prSet presAssocID="{E7AA21AB-33BA-4802-91E4-4D05CB1A28B3}" presName="parentText" presStyleLbl="alignNode1" presStyleIdx="1" presStyleCnt="5">
        <dgm:presLayoutVars>
          <dgm:chMax val="1"/>
          <dgm:bulletEnabled val="1"/>
        </dgm:presLayoutVars>
      </dgm:prSet>
      <dgm:spPr/>
    </dgm:pt>
    <dgm:pt modelId="{A02B4356-C487-4DA1-80C4-39075C59D470}" type="pres">
      <dgm:prSet presAssocID="{E7AA21AB-33BA-4802-91E4-4D05CB1A28B3}" presName="descendantText" presStyleLbl="alignAcc1" presStyleIdx="1" presStyleCnt="5">
        <dgm:presLayoutVars>
          <dgm:bulletEnabled val="1"/>
        </dgm:presLayoutVars>
      </dgm:prSet>
      <dgm:spPr/>
    </dgm:pt>
    <dgm:pt modelId="{D54DA0C6-607A-421A-8F9F-D9D1DF3DE845}" type="pres">
      <dgm:prSet presAssocID="{4CCEC130-6D24-42E5-B924-CF26AF7E345A}" presName="sp" presStyleCnt="0"/>
      <dgm:spPr/>
    </dgm:pt>
    <dgm:pt modelId="{D3415F79-AC4A-49AB-BB17-009EACC6BF30}" type="pres">
      <dgm:prSet presAssocID="{880358D4-52DB-42FD-A5C4-9EC7CE02B7DC}" presName="composite" presStyleCnt="0"/>
      <dgm:spPr/>
    </dgm:pt>
    <dgm:pt modelId="{58FD5571-ABCF-4886-8D98-50ED1DF34FFE}" type="pres">
      <dgm:prSet presAssocID="{880358D4-52DB-42FD-A5C4-9EC7CE02B7DC}" presName="parentText" presStyleLbl="alignNode1" presStyleIdx="2" presStyleCnt="5">
        <dgm:presLayoutVars>
          <dgm:chMax val="1"/>
          <dgm:bulletEnabled val="1"/>
        </dgm:presLayoutVars>
      </dgm:prSet>
      <dgm:spPr/>
    </dgm:pt>
    <dgm:pt modelId="{8B8094CE-B94B-45A4-B061-2C9F1AEB0344}" type="pres">
      <dgm:prSet presAssocID="{880358D4-52DB-42FD-A5C4-9EC7CE02B7DC}" presName="descendantText" presStyleLbl="alignAcc1" presStyleIdx="2" presStyleCnt="5">
        <dgm:presLayoutVars>
          <dgm:bulletEnabled val="1"/>
        </dgm:presLayoutVars>
      </dgm:prSet>
      <dgm:spPr/>
    </dgm:pt>
    <dgm:pt modelId="{EFFD35F5-7DB4-4C59-867B-92014A353A11}" type="pres">
      <dgm:prSet presAssocID="{ED82C2D2-59C4-4604-BBD9-D677F8160EF7}" presName="sp" presStyleCnt="0"/>
      <dgm:spPr/>
    </dgm:pt>
    <dgm:pt modelId="{1DBD416B-C98C-465B-8B93-79324598BDE5}" type="pres">
      <dgm:prSet presAssocID="{EC983DA2-89E7-45D0-8FDC-310C8DD9DECA}" presName="composite" presStyleCnt="0"/>
      <dgm:spPr/>
    </dgm:pt>
    <dgm:pt modelId="{6EBF66DC-92F3-4B83-BA13-38145D69B401}" type="pres">
      <dgm:prSet presAssocID="{EC983DA2-89E7-45D0-8FDC-310C8DD9DECA}" presName="parentText" presStyleLbl="alignNode1" presStyleIdx="3" presStyleCnt="5">
        <dgm:presLayoutVars>
          <dgm:chMax val="1"/>
          <dgm:bulletEnabled val="1"/>
        </dgm:presLayoutVars>
      </dgm:prSet>
      <dgm:spPr/>
    </dgm:pt>
    <dgm:pt modelId="{C1BACF7B-CB5E-42D2-9F83-DD1A6695F727}" type="pres">
      <dgm:prSet presAssocID="{EC983DA2-89E7-45D0-8FDC-310C8DD9DECA}" presName="descendantText" presStyleLbl="alignAcc1" presStyleIdx="3" presStyleCnt="5">
        <dgm:presLayoutVars>
          <dgm:bulletEnabled val="1"/>
        </dgm:presLayoutVars>
      </dgm:prSet>
      <dgm:spPr/>
    </dgm:pt>
    <dgm:pt modelId="{065D3791-5225-46B4-B226-9D39AF10A9C4}" type="pres">
      <dgm:prSet presAssocID="{758681A6-D2EE-4F1F-93DA-3472BF99C9F3}" presName="sp" presStyleCnt="0"/>
      <dgm:spPr/>
    </dgm:pt>
    <dgm:pt modelId="{F458903F-2227-425F-8D4F-D2D907113144}" type="pres">
      <dgm:prSet presAssocID="{C7395333-61DF-48AB-9B03-50B5C351F6F6}" presName="composite" presStyleCnt="0"/>
      <dgm:spPr/>
    </dgm:pt>
    <dgm:pt modelId="{8E1AED6B-EF6E-413A-B917-7D17B6342F7C}" type="pres">
      <dgm:prSet presAssocID="{C7395333-61DF-48AB-9B03-50B5C351F6F6}" presName="parentText" presStyleLbl="alignNode1" presStyleIdx="4" presStyleCnt="5">
        <dgm:presLayoutVars>
          <dgm:chMax val="1"/>
          <dgm:bulletEnabled val="1"/>
        </dgm:presLayoutVars>
      </dgm:prSet>
      <dgm:spPr/>
    </dgm:pt>
    <dgm:pt modelId="{0BB2080C-E620-4B4E-9507-ADD30630987D}" type="pres">
      <dgm:prSet presAssocID="{C7395333-61DF-48AB-9B03-50B5C351F6F6}" presName="descendantText" presStyleLbl="alignAcc1" presStyleIdx="4" presStyleCnt="5" custScaleY="135240">
        <dgm:presLayoutVars>
          <dgm:bulletEnabled val="1"/>
        </dgm:presLayoutVars>
      </dgm:prSet>
      <dgm:spPr/>
    </dgm:pt>
  </dgm:ptLst>
  <dgm:cxnLst>
    <dgm:cxn modelId="{AD6FFF19-DA34-4126-BFD3-81BE1940E9C0}" type="presOf" srcId="{044BFCE8-7499-4A60-8791-06EE2DE17530}" destId="{C1BACF7B-CB5E-42D2-9F83-DD1A6695F727}" srcOrd="0" destOrd="1" presId="urn:microsoft.com/office/officeart/2005/8/layout/chevron2"/>
    <dgm:cxn modelId="{B612A41B-D531-4ABB-BDC7-11652B50DA81}" srcId="{880358D4-52DB-42FD-A5C4-9EC7CE02B7DC}" destId="{299D7658-F1F4-499F-A7A1-14537499AD65}" srcOrd="1" destOrd="0" parTransId="{C13DEEB2-3893-43C9-91A1-ED959B945F67}" sibTransId="{6BA68983-533E-4CF1-B2E9-A818AD3AB449}"/>
    <dgm:cxn modelId="{C2E5F422-6A81-4E27-B5EF-5CB059E124CB}" type="presOf" srcId="{299D7658-F1F4-499F-A7A1-14537499AD65}" destId="{8B8094CE-B94B-45A4-B061-2C9F1AEB0344}" srcOrd="0" destOrd="1" presId="urn:microsoft.com/office/officeart/2005/8/layout/chevron2"/>
    <dgm:cxn modelId="{96345036-0B5E-4BC8-B52E-FBD2B44CE9F4}" srcId="{880358D4-52DB-42FD-A5C4-9EC7CE02B7DC}" destId="{23DA7073-079F-40F0-9D35-115C7BFD94CD}" srcOrd="0" destOrd="0" parTransId="{68CA5D4A-E1DB-48BF-AECF-FAB27B43FBE2}" sibTransId="{35E903AF-E546-458A-9FFB-BD49460DE244}"/>
    <dgm:cxn modelId="{C178713D-7530-4C29-8853-566971BD85C9}" type="presOf" srcId="{8631980E-25A4-4D8B-A421-5387E7E174AC}" destId="{517DC61F-37B5-4D65-8388-E642C9E8F60A}" srcOrd="0" destOrd="0" presId="urn:microsoft.com/office/officeart/2005/8/layout/chevron2"/>
    <dgm:cxn modelId="{0C3DDD3D-AA81-432F-9BBB-AB88B0171769}" type="presOf" srcId="{E7AA21AB-33BA-4802-91E4-4D05CB1A28B3}" destId="{11A3C50E-79F0-4BC7-A2CF-0C2F1483A162}" srcOrd="0" destOrd="0" presId="urn:microsoft.com/office/officeart/2005/8/layout/chevron2"/>
    <dgm:cxn modelId="{56FA275B-65F7-45D2-83AA-693F07808DB6}" srcId="{E7AA21AB-33BA-4802-91E4-4D05CB1A28B3}" destId="{8B7E390A-4C85-4297-95A2-8DA711725496}" srcOrd="1" destOrd="0" parTransId="{1D1B23B2-8C67-4890-BA0F-DEC338778695}" sibTransId="{C44EB5D1-D231-4085-8841-00FCA3987921}"/>
    <dgm:cxn modelId="{98620C60-A0D5-4995-B3C1-128CDBEB9A05}" srcId="{C7395333-61DF-48AB-9B03-50B5C351F6F6}" destId="{A3A0B867-81EA-4CAF-ADB8-19A24DB7A78E}" srcOrd="2" destOrd="0" parTransId="{65CF90B8-0E13-4B8F-A6CB-DA4D375FBE8B}" sibTransId="{E9BE63E2-6964-4251-84B5-E41AE5225D40}"/>
    <dgm:cxn modelId="{1C6BB964-178A-4606-8D33-2E809B3429A6}" srcId="{A0B828EE-17EB-4E90-8131-CD8DACFEB81E}" destId="{C7395333-61DF-48AB-9B03-50B5C351F6F6}" srcOrd="4" destOrd="0" parTransId="{DA84B977-CE07-4361-8571-A737FCC715D2}" sibTransId="{1B3F99A6-483B-4961-A42D-4CF812C72558}"/>
    <dgm:cxn modelId="{D820A54B-2188-4B37-84E5-52811C8FBD6B}" srcId="{EC983DA2-89E7-45D0-8FDC-310C8DD9DECA}" destId="{044BFCE8-7499-4A60-8791-06EE2DE17530}" srcOrd="1" destOrd="0" parTransId="{9D36639D-BD6B-4AD4-854C-F44B5AEBC817}" sibTransId="{67931131-D043-4137-9406-5A87CC7D207C}"/>
    <dgm:cxn modelId="{B84D284D-EC77-45F9-BDFC-8A16520B2EDD}" type="presOf" srcId="{C7395333-61DF-48AB-9B03-50B5C351F6F6}" destId="{8E1AED6B-EF6E-413A-B917-7D17B6342F7C}" srcOrd="0" destOrd="0" presId="urn:microsoft.com/office/officeart/2005/8/layout/chevron2"/>
    <dgm:cxn modelId="{40C6AD6D-F361-4488-9446-003DDA729826}" srcId="{A0B828EE-17EB-4E90-8131-CD8DACFEB81E}" destId="{5509A4E6-D5CD-483B-B0AE-E3ABBB005965}" srcOrd="0" destOrd="0" parTransId="{96BED345-DE3B-4C78-9BD8-BBF968A602EF}" sibTransId="{D6BE4D10-4AFE-47C2-A760-A8EECF928AF1}"/>
    <dgm:cxn modelId="{92FF996F-475B-4851-A928-20011E6A7A5D}" type="presOf" srcId="{A3A0B867-81EA-4CAF-ADB8-19A24DB7A78E}" destId="{0BB2080C-E620-4B4E-9507-ADD30630987D}" srcOrd="0" destOrd="2" presId="urn:microsoft.com/office/officeart/2005/8/layout/chevron2"/>
    <dgm:cxn modelId="{17DD3D70-7512-49ED-A840-6572F7E4645A}" type="presOf" srcId="{232BFED4-883C-4A58-AE28-8FD26E110F70}" destId="{C1BACF7B-CB5E-42D2-9F83-DD1A6695F727}" srcOrd="0" destOrd="0" presId="urn:microsoft.com/office/officeart/2005/8/layout/chevron2"/>
    <dgm:cxn modelId="{F9F5F972-7A86-402B-9256-CD9DEBF3BBDB}" type="presOf" srcId="{8B7E390A-4C85-4297-95A2-8DA711725496}" destId="{A02B4356-C487-4DA1-80C4-39075C59D470}" srcOrd="0" destOrd="1" presId="urn:microsoft.com/office/officeart/2005/8/layout/chevron2"/>
    <dgm:cxn modelId="{55DF1C54-A3A0-4B54-9C94-34F3E63AE78F}" type="presOf" srcId="{9CE6D526-2871-4B02-993E-176646502542}" destId="{A02B4356-C487-4DA1-80C4-39075C59D470}" srcOrd="0" destOrd="0" presId="urn:microsoft.com/office/officeart/2005/8/layout/chevron2"/>
    <dgm:cxn modelId="{A6881755-97C3-4859-8667-68441C683A62}" type="presOf" srcId="{EC983DA2-89E7-45D0-8FDC-310C8DD9DECA}" destId="{6EBF66DC-92F3-4B83-BA13-38145D69B401}" srcOrd="0" destOrd="0" presId="urn:microsoft.com/office/officeart/2005/8/layout/chevron2"/>
    <dgm:cxn modelId="{1C3DF155-7E6B-4305-BB48-672CE7257CD9}" type="presOf" srcId="{A4C8B886-B6BB-467F-9285-207809F7D624}" destId="{0BB2080C-E620-4B4E-9507-ADD30630987D}" srcOrd="0" destOrd="0" presId="urn:microsoft.com/office/officeart/2005/8/layout/chevron2"/>
    <dgm:cxn modelId="{E25B0081-7BA8-47E0-B9E0-FCFA0DFAE43F}" type="presOf" srcId="{BF18C405-9F23-4800-96C7-DD9F3CD5ABBF}" destId="{0BB2080C-E620-4B4E-9507-ADD30630987D}" srcOrd="0" destOrd="1" presId="urn:microsoft.com/office/officeart/2005/8/layout/chevron2"/>
    <dgm:cxn modelId="{D0ABE789-65DE-45C7-A575-B70BDC881B42}" type="presOf" srcId="{880358D4-52DB-42FD-A5C4-9EC7CE02B7DC}" destId="{58FD5571-ABCF-4886-8D98-50ED1DF34FFE}" srcOrd="0" destOrd="0" presId="urn:microsoft.com/office/officeart/2005/8/layout/chevron2"/>
    <dgm:cxn modelId="{3F35CB8A-A38D-4C4B-AB81-514AD2F03FB3}" type="presOf" srcId="{23DA7073-079F-40F0-9D35-115C7BFD94CD}" destId="{8B8094CE-B94B-45A4-B061-2C9F1AEB0344}" srcOrd="0" destOrd="0" presId="urn:microsoft.com/office/officeart/2005/8/layout/chevron2"/>
    <dgm:cxn modelId="{71E8889C-1958-4A03-9205-FA824EA45E34}" srcId="{A0B828EE-17EB-4E90-8131-CD8DACFEB81E}" destId="{E7AA21AB-33BA-4802-91E4-4D05CB1A28B3}" srcOrd="1" destOrd="0" parTransId="{CEBEAB66-5BE9-406E-90F4-3E107E5D706D}" sibTransId="{4CCEC130-6D24-42E5-B924-CF26AF7E345A}"/>
    <dgm:cxn modelId="{6A1422A1-B7E4-4ECC-996C-66CDDC38F7E6}" srcId="{A0B828EE-17EB-4E90-8131-CD8DACFEB81E}" destId="{EC983DA2-89E7-45D0-8FDC-310C8DD9DECA}" srcOrd="3" destOrd="0" parTransId="{29CD63B6-ACDE-4D33-959E-9CFDF79AB487}" sibTransId="{758681A6-D2EE-4F1F-93DA-3472BF99C9F3}"/>
    <dgm:cxn modelId="{8419A2AA-E6BC-4E4C-B0F9-A4183C0079E5}" srcId="{C7395333-61DF-48AB-9B03-50B5C351F6F6}" destId="{A4C8B886-B6BB-467F-9285-207809F7D624}" srcOrd="0" destOrd="0" parTransId="{F5F96B70-A643-45BE-8F02-FD2144E2951E}" sibTransId="{D66096CF-1E83-42AC-A4B0-294BF16663F1}"/>
    <dgm:cxn modelId="{F39FFDB3-F408-49F8-83EA-D045FDE16388}" type="presOf" srcId="{7D588FA9-22C5-4756-90BD-4461DE6E3D39}" destId="{8B8094CE-B94B-45A4-B061-2C9F1AEB0344}" srcOrd="0" destOrd="2" presId="urn:microsoft.com/office/officeart/2005/8/layout/chevron2"/>
    <dgm:cxn modelId="{3F6A0BBA-149B-4268-A9E3-5396E4678037}" type="presOf" srcId="{5509A4E6-D5CD-483B-B0AE-E3ABBB005965}" destId="{36AC237C-EA86-4C3D-B757-D09CF7E0E3AF}" srcOrd="0" destOrd="0" presId="urn:microsoft.com/office/officeart/2005/8/layout/chevron2"/>
    <dgm:cxn modelId="{FE9526C0-A5FA-4716-A461-89F8AB013151}" srcId="{5509A4E6-D5CD-483B-B0AE-E3ABBB005965}" destId="{8631980E-25A4-4D8B-A421-5387E7E174AC}" srcOrd="0" destOrd="0" parTransId="{22D28BB4-5C9C-44B7-A9FA-83F883DBFDC3}" sibTransId="{096F0F2D-54F9-45F7-8846-1F7F419DAF5A}"/>
    <dgm:cxn modelId="{44FDEBDC-A552-4FB7-8EDA-CB838CB98BC9}" srcId="{E7AA21AB-33BA-4802-91E4-4D05CB1A28B3}" destId="{9CE6D526-2871-4B02-993E-176646502542}" srcOrd="0" destOrd="0" parTransId="{88414DA4-9A06-4DBF-8757-DC7A4EAEA3B5}" sibTransId="{B679FABE-93D4-420F-A02D-93C6A10495DE}"/>
    <dgm:cxn modelId="{CF9344DD-A2C0-47BC-9010-FCA89AD45A51}" srcId="{880358D4-52DB-42FD-A5C4-9EC7CE02B7DC}" destId="{7D588FA9-22C5-4756-90BD-4461DE6E3D39}" srcOrd="2" destOrd="0" parTransId="{DA3D6CF8-A63A-4B53-B13B-3233B458F7DD}" sibTransId="{0F1F2746-79EB-4B05-B875-28140CC27D75}"/>
    <dgm:cxn modelId="{6527A6E1-9303-462B-A83C-4AFF38570EA6}" srcId="{C7395333-61DF-48AB-9B03-50B5C351F6F6}" destId="{BF18C405-9F23-4800-96C7-DD9F3CD5ABBF}" srcOrd="1" destOrd="0" parTransId="{00A4BE10-5C8C-4EBD-A4BC-6C4EA0DA30EF}" sibTransId="{CBB62DFD-EE1F-49C8-9130-EBDD3C4E2678}"/>
    <dgm:cxn modelId="{23F2A3E2-E1F9-4E3C-8EE9-5142F657C9B5}" srcId="{A0B828EE-17EB-4E90-8131-CD8DACFEB81E}" destId="{880358D4-52DB-42FD-A5C4-9EC7CE02B7DC}" srcOrd="2" destOrd="0" parTransId="{9E63B733-B60C-46DF-8B2B-9A62189D5EAB}" sibTransId="{ED82C2D2-59C4-4604-BBD9-D677F8160EF7}"/>
    <dgm:cxn modelId="{569821E6-1B2B-45B2-B20F-DA242BF24BF2}" srcId="{EC983DA2-89E7-45D0-8FDC-310C8DD9DECA}" destId="{232BFED4-883C-4A58-AE28-8FD26E110F70}" srcOrd="0" destOrd="0" parTransId="{58BFF956-E164-475D-8C2E-03CBD550EE8E}" sibTransId="{6A086531-ACF1-4ED9-8644-217A0F0E6BFE}"/>
    <dgm:cxn modelId="{7440E7F1-627D-4A32-9348-4CBE2857E960}" type="presOf" srcId="{A0B828EE-17EB-4E90-8131-CD8DACFEB81E}" destId="{330D8FF7-7F1D-4BE8-A825-81DE3D132DDD}" srcOrd="0" destOrd="0" presId="urn:microsoft.com/office/officeart/2005/8/layout/chevron2"/>
    <dgm:cxn modelId="{7972F048-D467-46B4-8CFB-6D788F4FC2AA}" type="presParOf" srcId="{330D8FF7-7F1D-4BE8-A825-81DE3D132DDD}" destId="{392AC626-5A2F-4D2B-A9C1-37EF9F12707C}" srcOrd="0" destOrd="0" presId="urn:microsoft.com/office/officeart/2005/8/layout/chevron2"/>
    <dgm:cxn modelId="{FA70A13B-C259-4D1B-99F0-99895857D29A}" type="presParOf" srcId="{392AC626-5A2F-4D2B-A9C1-37EF9F12707C}" destId="{36AC237C-EA86-4C3D-B757-D09CF7E0E3AF}" srcOrd="0" destOrd="0" presId="urn:microsoft.com/office/officeart/2005/8/layout/chevron2"/>
    <dgm:cxn modelId="{3067413F-B586-4519-B0E4-CA78F8BB71BE}" type="presParOf" srcId="{392AC626-5A2F-4D2B-A9C1-37EF9F12707C}" destId="{517DC61F-37B5-4D65-8388-E642C9E8F60A}" srcOrd="1" destOrd="0" presId="urn:microsoft.com/office/officeart/2005/8/layout/chevron2"/>
    <dgm:cxn modelId="{6CCF96F2-B400-4538-8E8E-858F3269A005}" type="presParOf" srcId="{330D8FF7-7F1D-4BE8-A825-81DE3D132DDD}" destId="{924FD6EB-718F-4C27-BBC4-8E970336EDBA}" srcOrd="1" destOrd="0" presId="urn:microsoft.com/office/officeart/2005/8/layout/chevron2"/>
    <dgm:cxn modelId="{BD5EE845-8DCE-49C5-8188-201A5D0CA326}" type="presParOf" srcId="{330D8FF7-7F1D-4BE8-A825-81DE3D132DDD}" destId="{82C9B36C-7DDE-413E-80BA-79BF9FF77638}" srcOrd="2" destOrd="0" presId="urn:microsoft.com/office/officeart/2005/8/layout/chevron2"/>
    <dgm:cxn modelId="{5CF78D0B-6F2B-42CB-92B6-B09A5C8E3B9E}" type="presParOf" srcId="{82C9B36C-7DDE-413E-80BA-79BF9FF77638}" destId="{11A3C50E-79F0-4BC7-A2CF-0C2F1483A162}" srcOrd="0" destOrd="0" presId="urn:microsoft.com/office/officeart/2005/8/layout/chevron2"/>
    <dgm:cxn modelId="{91EC6718-A541-428E-923F-606DBBA0E3CB}" type="presParOf" srcId="{82C9B36C-7DDE-413E-80BA-79BF9FF77638}" destId="{A02B4356-C487-4DA1-80C4-39075C59D470}" srcOrd="1" destOrd="0" presId="urn:microsoft.com/office/officeart/2005/8/layout/chevron2"/>
    <dgm:cxn modelId="{7AD82F11-0143-488B-BC0B-6B9C86AF0C60}" type="presParOf" srcId="{330D8FF7-7F1D-4BE8-A825-81DE3D132DDD}" destId="{D54DA0C6-607A-421A-8F9F-D9D1DF3DE845}" srcOrd="3" destOrd="0" presId="urn:microsoft.com/office/officeart/2005/8/layout/chevron2"/>
    <dgm:cxn modelId="{2006D643-EE77-4185-9F9F-66EDB613AEFC}" type="presParOf" srcId="{330D8FF7-7F1D-4BE8-A825-81DE3D132DDD}" destId="{D3415F79-AC4A-49AB-BB17-009EACC6BF30}" srcOrd="4" destOrd="0" presId="urn:microsoft.com/office/officeart/2005/8/layout/chevron2"/>
    <dgm:cxn modelId="{569955BA-089E-4AEB-9DB2-40470F121E57}" type="presParOf" srcId="{D3415F79-AC4A-49AB-BB17-009EACC6BF30}" destId="{58FD5571-ABCF-4886-8D98-50ED1DF34FFE}" srcOrd="0" destOrd="0" presId="urn:microsoft.com/office/officeart/2005/8/layout/chevron2"/>
    <dgm:cxn modelId="{D5927CDE-B739-4658-AC86-F6E28C45B139}" type="presParOf" srcId="{D3415F79-AC4A-49AB-BB17-009EACC6BF30}" destId="{8B8094CE-B94B-45A4-B061-2C9F1AEB0344}" srcOrd="1" destOrd="0" presId="urn:microsoft.com/office/officeart/2005/8/layout/chevron2"/>
    <dgm:cxn modelId="{66F251DF-C869-46E0-9003-256E1716981B}" type="presParOf" srcId="{330D8FF7-7F1D-4BE8-A825-81DE3D132DDD}" destId="{EFFD35F5-7DB4-4C59-867B-92014A353A11}" srcOrd="5" destOrd="0" presId="urn:microsoft.com/office/officeart/2005/8/layout/chevron2"/>
    <dgm:cxn modelId="{0661C004-F782-4F79-B224-76A73CF4152E}" type="presParOf" srcId="{330D8FF7-7F1D-4BE8-A825-81DE3D132DDD}" destId="{1DBD416B-C98C-465B-8B93-79324598BDE5}" srcOrd="6" destOrd="0" presId="urn:microsoft.com/office/officeart/2005/8/layout/chevron2"/>
    <dgm:cxn modelId="{06726FA1-2815-4FBB-8ADC-4C346F3B8639}" type="presParOf" srcId="{1DBD416B-C98C-465B-8B93-79324598BDE5}" destId="{6EBF66DC-92F3-4B83-BA13-38145D69B401}" srcOrd="0" destOrd="0" presId="urn:microsoft.com/office/officeart/2005/8/layout/chevron2"/>
    <dgm:cxn modelId="{71D5A42E-4F09-4FB8-A86A-7735F1F9156C}" type="presParOf" srcId="{1DBD416B-C98C-465B-8B93-79324598BDE5}" destId="{C1BACF7B-CB5E-42D2-9F83-DD1A6695F727}" srcOrd="1" destOrd="0" presId="urn:microsoft.com/office/officeart/2005/8/layout/chevron2"/>
    <dgm:cxn modelId="{D29742BE-CCE6-4EE8-BB81-15ABDC57571A}" type="presParOf" srcId="{330D8FF7-7F1D-4BE8-A825-81DE3D132DDD}" destId="{065D3791-5225-46B4-B226-9D39AF10A9C4}" srcOrd="7" destOrd="0" presId="urn:microsoft.com/office/officeart/2005/8/layout/chevron2"/>
    <dgm:cxn modelId="{FE945BAB-67CA-4185-82A3-B503DFF31DE7}" type="presParOf" srcId="{330D8FF7-7F1D-4BE8-A825-81DE3D132DDD}" destId="{F458903F-2227-425F-8D4F-D2D907113144}" srcOrd="8" destOrd="0" presId="urn:microsoft.com/office/officeart/2005/8/layout/chevron2"/>
    <dgm:cxn modelId="{84C5C862-EDF9-4B04-A1E0-34745F6C7B21}" type="presParOf" srcId="{F458903F-2227-425F-8D4F-D2D907113144}" destId="{8E1AED6B-EF6E-413A-B917-7D17B6342F7C}" srcOrd="0" destOrd="0" presId="urn:microsoft.com/office/officeart/2005/8/layout/chevron2"/>
    <dgm:cxn modelId="{07A07326-3B34-46C3-AC06-D388CB7A38E3}" type="presParOf" srcId="{F458903F-2227-425F-8D4F-D2D907113144}" destId="{0BB2080C-E620-4B4E-9507-ADD30630987D}"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9770313A-32C7-46FE-AD57-4BE4D9189138}" type="doc">
      <dgm:prSet loTypeId="urn:microsoft.com/office/officeart/2005/8/layout/hList6" loCatId="list" qsTypeId="urn:microsoft.com/office/officeart/2005/8/quickstyle/simple1" qsCatId="simple" csTypeId="urn:microsoft.com/office/officeart/2005/8/colors/accent1_2" csCatId="accent1" phldr="1"/>
      <dgm:spPr/>
      <dgm:t>
        <a:bodyPr/>
        <a:lstStyle/>
        <a:p>
          <a:endParaRPr lang="en-GB"/>
        </a:p>
      </dgm:t>
    </dgm:pt>
    <dgm:pt modelId="{212AC041-44A7-463A-9AB8-D45F73FFAA4A}">
      <dgm:prSet phldrT="[Text]"/>
      <dgm:spPr>
        <a:solidFill>
          <a:srgbClr val="00BF6F"/>
        </a:solidFill>
      </dgm:spPr>
      <dgm:t>
        <a:bodyPr/>
        <a:lstStyle/>
        <a:p>
          <a:r>
            <a:rPr lang="en-US" sz="2100" dirty="0">
              <a:solidFill>
                <a:schemeClr val="tx1"/>
              </a:solidFill>
              <a:latin typeface="Arial" panose="020B0604020202020204" pitchFamily="34" charset="0"/>
              <a:cs typeface="Arial" panose="020B0604020202020204" pitchFamily="34" charset="0"/>
            </a:rPr>
            <a:t>Duration</a:t>
          </a:r>
          <a:endParaRPr lang="en-GB" sz="2100" dirty="0">
            <a:solidFill>
              <a:schemeClr val="tx1"/>
            </a:solidFill>
            <a:latin typeface="Arial" panose="020B0604020202020204" pitchFamily="34" charset="0"/>
            <a:cs typeface="Arial" panose="020B0604020202020204" pitchFamily="34" charset="0"/>
          </a:endParaRPr>
        </a:p>
      </dgm:t>
    </dgm:pt>
    <dgm:pt modelId="{F8BCAB5B-ED15-48EE-8707-96F598F8FB81}" type="parTrans" cxnId="{3C9E1B59-72DA-45A0-88D9-6D33810A7F68}">
      <dgm:prSet/>
      <dgm:spPr/>
      <dgm:t>
        <a:bodyPr/>
        <a:lstStyle/>
        <a:p>
          <a:endParaRPr lang="en-GB"/>
        </a:p>
      </dgm:t>
    </dgm:pt>
    <dgm:pt modelId="{9DF84C63-ECEF-4C54-BEEE-B72817080067}" type="sibTrans" cxnId="{3C9E1B59-72DA-45A0-88D9-6D33810A7F68}">
      <dgm:prSet/>
      <dgm:spPr/>
      <dgm:t>
        <a:bodyPr/>
        <a:lstStyle/>
        <a:p>
          <a:endParaRPr lang="en-GB"/>
        </a:p>
      </dgm:t>
    </dgm:pt>
    <dgm:pt modelId="{3CCC6D62-87F7-4050-B2FB-B8777DCFBF6D}">
      <dgm:prSet phldrT="[Text]" custT="1"/>
      <dgm:spPr>
        <a:solidFill>
          <a:schemeClr val="bg1">
            <a:lumMod val="85000"/>
            <a:alpha val="90000"/>
          </a:schemeClr>
        </a:solidFill>
      </dgm:spPr>
      <dgm:t>
        <a:bodyPr/>
        <a:lstStyle/>
        <a:p>
          <a:r>
            <a:rPr lang="en-US" sz="1400" dirty="0">
              <a:solidFill>
                <a:schemeClr val="tx1"/>
              </a:solidFill>
              <a:latin typeface="Arial" panose="020B0604020202020204" pitchFamily="34" charset="0"/>
              <a:cs typeface="Arial" panose="020B0604020202020204" pitchFamily="34" charset="0"/>
            </a:rPr>
            <a:t>3 months FTE</a:t>
          </a:r>
          <a:endParaRPr lang="en-GB" sz="1400" dirty="0">
            <a:solidFill>
              <a:schemeClr val="tx1"/>
            </a:solidFill>
            <a:latin typeface="Arial" panose="020B0604020202020204" pitchFamily="34" charset="0"/>
            <a:cs typeface="Arial" panose="020B0604020202020204" pitchFamily="34" charset="0"/>
          </a:endParaRPr>
        </a:p>
      </dgm:t>
    </dgm:pt>
    <dgm:pt modelId="{B8674FA5-AB53-4048-9E18-0D68F5AC85E2}" type="parTrans" cxnId="{10DC7EAA-8E7F-42AB-8D04-64EFBA3AD559}">
      <dgm:prSet/>
      <dgm:spPr/>
      <dgm:t>
        <a:bodyPr/>
        <a:lstStyle/>
        <a:p>
          <a:endParaRPr lang="en-GB"/>
        </a:p>
      </dgm:t>
    </dgm:pt>
    <dgm:pt modelId="{B498B339-A61F-4A22-A474-7C4FC3E4C634}" type="sibTrans" cxnId="{10DC7EAA-8E7F-42AB-8D04-64EFBA3AD559}">
      <dgm:prSet/>
      <dgm:spPr/>
      <dgm:t>
        <a:bodyPr/>
        <a:lstStyle/>
        <a:p>
          <a:endParaRPr lang="en-GB"/>
        </a:p>
      </dgm:t>
    </dgm:pt>
    <dgm:pt modelId="{ABD46C57-A3BA-4707-A39B-19FE15622214}">
      <dgm:prSet phldrT="[Text]"/>
      <dgm:spPr>
        <a:solidFill>
          <a:srgbClr val="00BF6F"/>
        </a:solidFill>
      </dgm:spPr>
      <dgm:t>
        <a:bodyPr/>
        <a:lstStyle/>
        <a:p>
          <a:r>
            <a:rPr lang="en-US" sz="2100" dirty="0">
              <a:solidFill>
                <a:schemeClr val="tx1"/>
              </a:solidFill>
              <a:latin typeface="Arial" panose="020B0604020202020204" pitchFamily="34" charset="0"/>
              <a:cs typeface="Arial" panose="020B0604020202020204" pitchFamily="34" charset="0"/>
            </a:rPr>
            <a:t>What?</a:t>
          </a:r>
          <a:endParaRPr lang="en-GB" sz="2100" dirty="0">
            <a:solidFill>
              <a:schemeClr val="tx1"/>
            </a:solidFill>
            <a:latin typeface="Arial" panose="020B0604020202020204" pitchFamily="34" charset="0"/>
            <a:cs typeface="Arial" panose="020B0604020202020204" pitchFamily="34" charset="0"/>
          </a:endParaRPr>
        </a:p>
      </dgm:t>
    </dgm:pt>
    <dgm:pt modelId="{CCB71E67-DB29-4CFA-9773-74D655D81000}" type="parTrans" cxnId="{FFFEE207-D317-4CD0-A35C-CF9D036C9E1D}">
      <dgm:prSet/>
      <dgm:spPr/>
      <dgm:t>
        <a:bodyPr/>
        <a:lstStyle/>
        <a:p>
          <a:endParaRPr lang="en-GB"/>
        </a:p>
      </dgm:t>
    </dgm:pt>
    <dgm:pt modelId="{4D3DBF0C-4EFA-4E8D-902F-F5061E40DC69}" type="sibTrans" cxnId="{FFFEE207-D317-4CD0-A35C-CF9D036C9E1D}">
      <dgm:prSet/>
      <dgm:spPr/>
      <dgm:t>
        <a:bodyPr/>
        <a:lstStyle/>
        <a:p>
          <a:endParaRPr lang="en-GB"/>
        </a:p>
      </dgm:t>
    </dgm:pt>
    <dgm:pt modelId="{02B889E4-4C3B-4015-97EA-B2197E37E17E}">
      <dgm:prSet phldrT="[Text]" custT="1"/>
      <dgm:spPr>
        <a:solidFill>
          <a:schemeClr val="bg1">
            <a:lumMod val="85000"/>
            <a:alpha val="90000"/>
          </a:schemeClr>
        </a:solidFill>
      </dgm:spPr>
      <dgm:t>
        <a:bodyPr/>
        <a:lstStyle/>
        <a:p>
          <a:r>
            <a:rPr lang="en-US" sz="1400" dirty="0">
              <a:solidFill>
                <a:schemeClr val="tx1"/>
              </a:solidFill>
              <a:latin typeface="Arial" panose="020B0604020202020204" pitchFamily="34" charset="0"/>
              <a:cs typeface="Arial" panose="020B0604020202020204" pitchFamily="34" charset="0"/>
            </a:rPr>
            <a:t>Up to you. </a:t>
          </a:r>
          <a:endParaRPr lang="en-GB" sz="1400" dirty="0">
            <a:solidFill>
              <a:schemeClr val="tx1"/>
            </a:solidFill>
            <a:latin typeface="Arial" panose="020B0604020202020204" pitchFamily="34" charset="0"/>
            <a:cs typeface="Arial" panose="020B0604020202020204" pitchFamily="34" charset="0"/>
          </a:endParaRPr>
        </a:p>
      </dgm:t>
    </dgm:pt>
    <dgm:pt modelId="{163C0365-2379-48F1-9B84-CDCD1738EBD1}" type="parTrans" cxnId="{87F45E38-3216-40F1-B6E0-E1A8A1C15A29}">
      <dgm:prSet/>
      <dgm:spPr/>
      <dgm:t>
        <a:bodyPr/>
        <a:lstStyle/>
        <a:p>
          <a:endParaRPr lang="en-GB"/>
        </a:p>
      </dgm:t>
    </dgm:pt>
    <dgm:pt modelId="{7C54DD76-1BC9-4F53-9DC8-DD39AE327EDD}" type="sibTrans" cxnId="{87F45E38-3216-40F1-B6E0-E1A8A1C15A29}">
      <dgm:prSet/>
      <dgm:spPr/>
      <dgm:t>
        <a:bodyPr/>
        <a:lstStyle/>
        <a:p>
          <a:endParaRPr lang="en-GB"/>
        </a:p>
      </dgm:t>
    </dgm:pt>
    <dgm:pt modelId="{723BEF7B-DDEC-43B8-B50B-F570FC7E676D}">
      <dgm:prSet phldrT="[Text]"/>
      <dgm:spPr>
        <a:solidFill>
          <a:srgbClr val="00BF6F"/>
        </a:solidFill>
      </dgm:spPr>
      <dgm:t>
        <a:bodyPr/>
        <a:lstStyle/>
        <a:p>
          <a:r>
            <a:rPr lang="en-US" sz="2100" dirty="0">
              <a:solidFill>
                <a:schemeClr val="tx1"/>
              </a:solidFill>
              <a:latin typeface="Arial" panose="020B0604020202020204" pitchFamily="34" charset="0"/>
              <a:cs typeface="Arial" panose="020B0604020202020204" pitchFamily="34" charset="0"/>
            </a:rPr>
            <a:t>Where?</a:t>
          </a:r>
          <a:endParaRPr lang="en-GB" sz="2100" dirty="0">
            <a:solidFill>
              <a:schemeClr val="tx1"/>
            </a:solidFill>
            <a:latin typeface="Arial" panose="020B0604020202020204" pitchFamily="34" charset="0"/>
            <a:cs typeface="Arial" panose="020B0604020202020204" pitchFamily="34" charset="0"/>
          </a:endParaRPr>
        </a:p>
      </dgm:t>
    </dgm:pt>
    <dgm:pt modelId="{2C8DA4FD-5081-4AAE-B0C0-4AC8502FCAD8}" type="parTrans" cxnId="{702B1E14-A6E4-4D0C-ACFC-17B6959AA2AD}">
      <dgm:prSet/>
      <dgm:spPr/>
      <dgm:t>
        <a:bodyPr/>
        <a:lstStyle/>
        <a:p>
          <a:endParaRPr lang="en-GB"/>
        </a:p>
      </dgm:t>
    </dgm:pt>
    <dgm:pt modelId="{AD186D97-03CE-4A92-8CD6-623434044B89}" type="sibTrans" cxnId="{702B1E14-A6E4-4D0C-ACFC-17B6959AA2AD}">
      <dgm:prSet/>
      <dgm:spPr/>
      <dgm:t>
        <a:bodyPr/>
        <a:lstStyle/>
        <a:p>
          <a:endParaRPr lang="en-GB"/>
        </a:p>
      </dgm:t>
    </dgm:pt>
    <dgm:pt modelId="{52D36CB6-22EA-49F1-8671-507E1480A9DA}">
      <dgm:prSet phldrT="[Text]" custT="1"/>
      <dgm:spPr>
        <a:solidFill>
          <a:schemeClr val="bg1">
            <a:lumMod val="85000"/>
            <a:alpha val="90000"/>
          </a:schemeClr>
        </a:solidFill>
      </dgm:spPr>
      <dgm:t>
        <a:bodyPr/>
        <a:lstStyle/>
        <a:p>
          <a:r>
            <a:rPr lang="en-US" sz="1400" dirty="0">
              <a:solidFill>
                <a:schemeClr val="tx1"/>
              </a:solidFill>
              <a:latin typeface="Arial" panose="020B0604020202020204" pitchFamily="34" charset="0"/>
              <a:cs typeface="Arial" panose="020B0604020202020204" pitchFamily="34" charset="0"/>
            </a:rPr>
            <a:t>Up to you.</a:t>
          </a:r>
          <a:endParaRPr lang="en-GB" sz="1400" dirty="0">
            <a:solidFill>
              <a:schemeClr val="tx1"/>
            </a:solidFill>
            <a:latin typeface="Arial" panose="020B0604020202020204" pitchFamily="34" charset="0"/>
            <a:cs typeface="Arial" panose="020B0604020202020204" pitchFamily="34" charset="0"/>
          </a:endParaRPr>
        </a:p>
      </dgm:t>
    </dgm:pt>
    <dgm:pt modelId="{D70C0DDA-855E-4C6F-BC51-6E384E3F62B0}" type="parTrans" cxnId="{7C1A43F4-4942-4EC1-900C-4A84DC2E3F01}">
      <dgm:prSet/>
      <dgm:spPr/>
      <dgm:t>
        <a:bodyPr/>
        <a:lstStyle/>
        <a:p>
          <a:endParaRPr lang="en-GB"/>
        </a:p>
      </dgm:t>
    </dgm:pt>
    <dgm:pt modelId="{F7447D7B-83E4-46F0-8011-9137434A30BF}" type="sibTrans" cxnId="{7C1A43F4-4942-4EC1-900C-4A84DC2E3F01}">
      <dgm:prSet/>
      <dgm:spPr/>
      <dgm:t>
        <a:bodyPr/>
        <a:lstStyle/>
        <a:p>
          <a:endParaRPr lang="en-GB"/>
        </a:p>
      </dgm:t>
    </dgm:pt>
    <dgm:pt modelId="{93CBDE69-A135-48DC-8C4F-2AAB2DF4443C}">
      <dgm:prSet phldrT="[Text]"/>
      <dgm:spPr>
        <a:solidFill>
          <a:srgbClr val="00BF6F">
            <a:alpha val="90000"/>
          </a:srgbClr>
        </a:solidFill>
      </dgm:spPr>
      <dgm:t>
        <a:bodyPr/>
        <a:lstStyle/>
        <a:p>
          <a:r>
            <a:rPr lang="en-US" sz="2100" dirty="0">
              <a:solidFill>
                <a:schemeClr val="tx1"/>
              </a:solidFill>
              <a:latin typeface="Arial" panose="020B0604020202020204" pitchFamily="34" charset="0"/>
              <a:cs typeface="Arial" panose="020B0604020202020204" pitchFamily="34" charset="0"/>
            </a:rPr>
            <a:t>When?</a:t>
          </a:r>
          <a:endParaRPr lang="en-GB" sz="2100" dirty="0">
            <a:solidFill>
              <a:schemeClr val="tx1"/>
            </a:solidFill>
            <a:latin typeface="Arial" panose="020B0604020202020204" pitchFamily="34" charset="0"/>
            <a:cs typeface="Arial" panose="020B0604020202020204" pitchFamily="34" charset="0"/>
          </a:endParaRPr>
        </a:p>
      </dgm:t>
    </dgm:pt>
    <dgm:pt modelId="{B935857D-64E2-417F-821A-EDF7395056F2}" type="parTrans" cxnId="{3C7C5766-5D1A-4A70-99FC-B5B4C4475770}">
      <dgm:prSet/>
      <dgm:spPr/>
      <dgm:t>
        <a:bodyPr/>
        <a:lstStyle/>
        <a:p>
          <a:endParaRPr lang="en-GB"/>
        </a:p>
      </dgm:t>
    </dgm:pt>
    <dgm:pt modelId="{11D6A2E3-1236-4B72-A8EF-3D058CB91827}" type="sibTrans" cxnId="{3C7C5766-5D1A-4A70-99FC-B5B4C4475770}">
      <dgm:prSet/>
      <dgm:spPr/>
      <dgm:t>
        <a:bodyPr/>
        <a:lstStyle/>
        <a:p>
          <a:endParaRPr lang="en-GB"/>
        </a:p>
      </dgm:t>
    </dgm:pt>
    <dgm:pt modelId="{1E81E27D-3BF8-4609-B7C4-5556924171A0}">
      <dgm:prSet phldrT="[Text]" custT="1"/>
      <dgm:spPr>
        <a:solidFill>
          <a:srgbClr val="00BF6F">
            <a:alpha val="90000"/>
          </a:srgbClr>
        </a:solidFill>
      </dgm:spPr>
      <dgm:t>
        <a:bodyPr/>
        <a:lstStyle/>
        <a:p>
          <a:r>
            <a:rPr lang="en-US" sz="1800" dirty="0">
              <a:solidFill>
                <a:schemeClr val="tx1"/>
              </a:solidFill>
              <a:latin typeface="Arial" panose="020B0604020202020204" pitchFamily="34" charset="0"/>
              <a:cs typeface="Arial" panose="020B0604020202020204" pitchFamily="34" charset="0"/>
            </a:rPr>
            <a:t>What money?</a:t>
          </a:r>
          <a:endParaRPr lang="en-GB" sz="1800" dirty="0">
            <a:solidFill>
              <a:schemeClr val="tx1"/>
            </a:solidFill>
            <a:latin typeface="Arial" panose="020B0604020202020204" pitchFamily="34" charset="0"/>
            <a:cs typeface="Arial" panose="020B0604020202020204" pitchFamily="34" charset="0"/>
          </a:endParaRPr>
        </a:p>
      </dgm:t>
    </dgm:pt>
    <dgm:pt modelId="{F18A20F0-7AF4-4346-943A-20AC3A81AF58}" type="parTrans" cxnId="{1A8D9211-63BC-47B6-B26E-7446F9CA72F4}">
      <dgm:prSet/>
      <dgm:spPr/>
      <dgm:t>
        <a:bodyPr/>
        <a:lstStyle/>
        <a:p>
          <a:endParaRPr lang="en-GB"/>
        </a:p>
      </dgm:t>
    </dgm:pt>
    <dgm:pt modelId="{F4D0B778-343B-42F5-B008-85DB073681A5}" type="sibTrans" cxnId="{1A8D9211-63BC-47B6-B26E-7446F9CA72F4}">
      <dgm:prSet/>
      <dgm:spPr/>
      <dgm:t>
        <a:bodyPr/>
        <a:lstStyle/>
        <a:p>
          <a:endParaRPr lang="en-GB"/>
        </a:p>
      </dgm:t>
    </dgm:pt>
    <dgm:pt modelId="{117FC0AA-5613-4881-840C-33F09A9F000C}">
      <dgm:prSet phldrT="[Text]" custT="1"/>
      <dgm:spPr>
        <a:solidFill>
          <a:srgbClr val="00BF6F">
            <a:alpha val="90000"/>
          </a:srgbClr>
        </a:solidFill>
      </dgm:spPr>
      <dgm:t>
        <a:bodyPr/>
        <a:lstStyle/>
        <a:p>
          <a:r>
            <a:rPr lang="en-US" sz="1800" dirty="0">
              <a:solidFill>
                <a:schemeClr val="tx1"/>
              </a:solidFill>
              <a:latin typeface="Arial" panose="020B0604020202020204" pitchFamily="34" charset="0"/>
              <a:cs typeface="Arial" panose="020B0604020202020204" pitchFamily="34" charset="0"/>
            </a:rPr>
            <a:t>How?</a:t>
          </a:r>
          <a:endParaRPr lang="en-GB" sz="1800" dirty="0">
            <a:solidFill>
              <a:schemeClr val="tx1"/>
            </a:solidFill>
            <a:latin typeface="Arial" panose="020B0604020202020204" pitchFamily="34" charset="0"/>
            <a:cs typeface="Arial" panose="020B0604020202020204" pitchFamily="34" charset="0"/>
          </a:endParaRPr>
        </a:p>
      </dgm:t>
    </dgm:pt>
    <dgm:pt modelId="{ADA2AA4A-FECD-4016-BAB5-A8F5F4E4B360}" type="parTrans" cxnId="{B2BA5359-7F34-437B-897B-949F169996D1}">
      <dgm:prSet/>
      <dgm:spPr/>
      <dgm:t>
        <a:bodyPr/>
        <a:lstStyle/>
        <a:p>
          <a:endParaRPr lang="en-GB"/>
        </a:p>
      </dgm:t>
    </dgm:pt>
    <dgm:pt modelId="{05664D6B-BDE9-4FA2-BA9B-198DF4D96E46}" type="sibTrans" cxnId="{B2BA5359-7F34-437B-897B-949F169996D1}">
      <dgm:prSet/>
      <dgm:spPr/>
      <dgm:t>
        <a:bodyPr/>
        <a:lstStyle/>
        <a:p>
          <a:endParaRPr lang="en-GB"/>
        </a:p>
      </dgm:t>
    </dgm:pt>
    <dgm:pt modelId="{AAA67AB4-31FD-45BD-AB6E-693BB6C53E53}">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Start discussions with host</a:t>
          </a:r>
          <a:endParaRPr lang="en-GB" sz="1400" dirty="0">
            <a:solidFill>
              <a:schemeClr val="tx1"/>
            </a:solidFill>
            <a:latin typeface="Arial" panose="020B0604020202020204" pitchFamily="34" charset="0"/>
            <a:cs typeface="Arial" panose="020B0604020202020204" pitchFamily="34" charset="0"/>
          </a:endParaRPr>
        </a:p>
      </dgm:t>
    </dgm:pt>
    <dgm:pt modelId="{FDFE9C32-549E-49EA-A8A6-B7008FF24BAC}" type="parTrans" cxnId="{3F9DD6D5-572C-4AB0-9BBA-48DD6D909ACD}">
      <dgm:prSet/>
      <dgm:spPr/>
      <dgm:t>
        <a:bodyPr/>
        <a:lstStyle/>
        <a:p>
          <a:endParaRPr lang="en-GB"/>
        </a:p>
      </dgm:t>
    </dgm:pt>
    <dgm:pt modelId="{B298FE05-7C4E-4554-9E40-8CA2AF88DD09}" type="sibTrans" cxnId="{3F9DD6D5-572C-4AB0-9BBA-48DD6D909ACD}">
      <dgm:prSet/>
      <dgm:spPr/>
      <dgm:t>
        <a:bodyPr/>
        <a:lstStyle/>
        <a:p>
          <a:endParaRPr lang="en-GB"/>
        </a:p>
      </dgm:t>
    </dgm:pt>
    <dgm:pt modelId="{2AFCA4A3-7C31-4B07-82B5-FEF2BC34BB08}">
      <dgm:prSet phldrT="[Text]" custT="1"/>
      <dgm:spPr>
        <a:solidFill>
          <a:schemeClr val="bg1">
            <a:lumMod val="85000"/>
            <a:alpha val="90000"/>
          </a:schemeClr>
        </a:solidFill>
      </dgm:spPr>
      <dgm:t>
        <a:bodyPr/>
        <a:lstStyle/>
        <a:p>
          <a:r>
            <a:rPr lang="en-US" sz="1400" dirty="0">
              <a:solidFill>
                <a:schemeClr val="tx1"/>
              </a:solidFill>
              <a:latin typeface="Arial" panose="020B0604020202020204" pitchFamily="34" charset="0"/>
              <a:cs typeface="Arial" panose="020B0604020202020204" pitchFamily="34" charset="0"/>
            </a:rPr>
            <a:t>Please discuss potential visa implications with us at early planning stage</a:t>
          </a:r>
          <a:r>
            <a:rPr lang="en-US" sz="1600" dirty="0">
              <a:solidFill>
                <a:schemeClr val="tx1"/>
              </a:solidFill>
              <a:latin typeface="Arial" panose="020B0604020202020204" pitchFamily="34" charset="0"/>
              <a:cs typeface="Arial" panose="020B0604020202020204" pitchFamily="34" charset="0"/>
            </a:rPr>
            <a:t>.</a:t>
          </a:r>
          <a:endParaRPr lang="en-GB" sz="1600" dirty="0">
            <a:solidFill>
              <a:schemeClr val="tx1"/>
            </a:solidFill>
            <a:latin typeface="Arial" panose="020B0604020202020204" pitchFamily="34" charset="0"/>
            <a:cs typeface="Arial" panose="020B0604020202020204" pitchFamily="34" charset="0"/>
          </a:endParaRPr>
        </a:p>
      </dgm:t>
    </dgm:pt>
    <dgm:pt modelId="{F51EE228-5433-48F9-A39C-4EF4D5543AEA}" type="parTrans" cxnId="{1F865988-19CE-41A9-9E39-D82D89243829}">
      <dgm:prSet/>
      <dgm:spPr/>
      <dgm:t>
        <a:bodyPr/>
        <a:lstStyle/>
        <a:p>
          <a:endParaRPr lang="en-GB"/>
        </a:p>
      </dgm:t>
    </dgm:pt>
    <dgm:pt modelId="{81F32C9F-08A2-404E-8613-3A7FE0591C68}" type="sibTrans" cxnId="{1F865988-19CE-41A9-9E39-D82D89243829}">
      <dgm:prSet/>
      <dgm:spPr/>
      <dgm:t>
        <a:bodyPr/>
        <a:lstStyle/>
        <a:p>
          <a:endParaRPr lang="en-GB"/>
        </a:p>
      </dgm:t>
    </dgm:pt>
    <dgm:pt modelId="{7A972483-C15F-471C-B6B1-7D5505893946}">
      <dgm:prSet phldrT="[Text]" custT="1"/>
      <dgm:spPr>
        <a:solidFill>
          <a:schemeClr val="bg1">
            <a:lumMod val="85000"/>
            <a:alpha val="90000"/>
          </a:schemeClr>
        </a:solidFill>
      </dgm:spPr>
      <dgm:t>
        <a:bodyPr/>
        <a:lstStyle/>
        <a:p>
          <a:r>
            <a:rPr lang="en-US" sz="1400" dirty="0">
              <a:solidFill>
                <a:schemeClr val="tx1"/>
              </a:solidFill>
              <a:latin typeface="Arial" panose="020B0604020202020204" pitchFamily="34" charset="0"/>
              <a:cs typeface="Arial" panose="020B0604020202020204" pitchFamily="34" charset="0"/>
            </a:rPr>
            <a:t>After upgrading.</a:t>
          </a:r>
          <a:endParaRPr lang="en-GB" sz="1400" dirty="0">
            <a:solidFill>
              <a:schemeClr val="tx1"/>
            </a:solidFill>
            <a:latin typeface="Arial" panose="020B0604020202020204" pitchFamily="34" charset="0"/>
            <a:cs typeface="Arial" panose="020B0604020202020204" pitchFamily="34" charset="0"/>
          </a:endParaRPr>
        </a:p>
      </dgm:t>
    </dgm:pt>
    <dgm:pt modelId="{B2B462FF-3D3D-4C49-84B6-32AD238B60B8}" type="parTrans" cxnId="{10DAABC7-6D42-4213-8942-6362D98E79E5}">
      <dgm:prSet/>
      <dgm:spPr/>
      <dgm:t>
        <a:bodyPr/>
        <a:lstStyle/>
        <a:p>
          <a:endParaRPr lang="en-GB"/>
        </a:p>
      </dgm:t>
    </dgm:pt>
    <dgm:pt modelId="{0CC2E8A1-278E-4B1C-9AE8-81636C0BE03F}" type="sibTrans" cxnId="{10DAABC7-6D42-4213-8942-6362D98E79E5}">
      <dgm:prSet/>
      <dgm:spPr/>
      <dgm:t>
        <a:bodyPr/>
        <a:lstStyle/>
        <a:p>
          <a:endParaRPr lang="en-GB"/>
        </a:p>
      </dgm:t>
    </dgm:pt>
    <dgm:pt modelId="{9B9FC99A-BB21-4132-AC49-19D5ED9AAACE}">
      <dgm:prSet phldrT="[Text]" custT="1"/>
      <dgm:spPr>
        <a:solidFill>
          <a:schemeClr val="bg1">
            <a:lumMod val="85000"/>
            <a:alpha val="90000"/>
          </a:schemeClr>
        </a:solidFill>
      </dgm:spPr>
      <dgm:t>
        <a:bodyPr/>
        <a:lstStyle/>
        <a:p>
          <a:r>
            <a:rPr lang="en-US" sz="1400" dirty="0">
              <a:solidFill>
                <a:schemeClr val="tx1"/>
              </a:solidFill>
              <a:latin typeface="Arial" panose="020B0604020202020204" pitchFamily="34" charset="0"/>
              <a:cs typeface="Arial" panose="020B0604020202020204" pitchFamily="34" charset="0"/>
            </a:rPr>
            <a:t>At a time that best suits your research &amp; host institution</a:t>
          </a:r>
          <a:r>
            <a:rPr lang="en-US" sz="1600" dirty="0">
              <a:solidFill>
                <a:schemeClr val="tx1"/>
              </a:solidFill>
              <a:latin typeface="Arial" panose="020B0604020202020204" pitchFamily="34" charset="0"/>
              <a:cs typeface="Arial" panose="020B0604020202020204" pitchFamily="34" charset="0"/>
            </a:rPr>
            <a:t>.</a:t>
          </a:r>
          <a:endParaRPr lang="en-GB" sz="1600" dirty="0">
            <a:solidFill>
              <a:schemeClr val="tx1"/>
            </a:solidFill>
            <a:latin typeface="Arial" panose="020B0604020202020204" pitchFamily="34" charset="0"/>
            <a:cs typeface="Arial" panose="020B0604020202020204" pitchFamily="34" charset="0"/>
          </a:endParaRPr>
        </a:p>
      </dgm:t>
    </dgm:pt>
    <dgm:pt modelId="{F564C998-C10B-45AB-81FE-E38047F5D38A}" type="parTrans" cxnId="{BA28B832-5563-4383-9A83-85AB0982FD91}">
      <dgm:prSet/>
      <dgm:spPr/>
      <dgm:t>
        <a:bodyPr/>
        <a:lstStyle/>
        <a:p>
          <a:endParaRPr lang="en-GB"/>
        </a:p>
      </dgm:t>
    </dgm:pt>
    <dgm:pt modelId="{2331EBAC-0E4F-441A-8AED-EA910089F151}" type="sibTrans" cxnId="{BA28B832-5563-4383-9A83-85AB0982FD91}">
      <dgm:prSet/>
      <dgm:spPr/>
      <dgm:t>
        <a:bodyPr/>
        <a:lstStyle/>
        <a:p>
          <a:endParaRPr lang="en-GB"/>
        </a:p>
      </dgm:t>
    </dgm:pt>
    <dgm:pt modelId="{492F0162-450A-404D-97F6-838B20D7D8AE}">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Support for </a:t>
          </a:r>
          <a:endParaRPr lang="en-GB" sz="1400" dirty="0">
            <a:solidFill>
              <a:schemeClr val="tx1"/>
            </a:solidFill>
            <a:latin typeface="Arial" panose="020B0604020202020204" pitchFamily="34" charset="0"/>
            <a:cs typeface="Arial" panose="020B0604020202020204" pitchFamily="34" charset="0"/>
          </a:endParaRPr>
        </a:p>
      </dgm:t>
    </dgm:pt>
    <dgm:pt modelId="{77FF18E0-E5ED-4A73-A193-7C29077607DF}" type="parTrans" cxnId="{770F4BEF-073E-409E-AE73-AD1D6EF2EEE3}">
      <dgm:prSet/>
      <dgm:spPr/>
      <dgm:t>
        <a:bodyPr/>
        <a:lstStyle/>
        <a:p>
          <a:endParaRPr lang="en-GB"/>
        </a:p>
      </dgm:t>
    </dgm:pt>
    <dgm:pt modelId="{E19F78FD-A9AC-4DA0-BC09-7279A337C48A}" type="sibTrans" cxnId="{770F4BEF-073E-409E-AE73-AD1D6EF2EEE3}">
      <dgm:prSet/>
      <dgm:spPr/>
      <dgm:t>
        <a:bodyPr/>
        <a:lstStyle/>
        <a:p>
          <a:endParaRPr lang="en-GB"/>
        </a:p>
      </dgm:t>
    </dgm:pt>
    <dgm:pt modelId="{7A3F9CF4-7785-450D-B925-7C58E319D412}">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Use RTSG allowance first.</a:t>
          </a:r>
          <a:endParaRPr lang="en-GB" sz="1400" dirty="0">
            <a:solidFill>
              <a:schemeClr val="tx1"/>
            </a:solidFill>
            <a:latin typeface="Arial" panose="020B0604020202020204" pitchFamily="34" charset="0"/>
            <a:cs typeface="Arial" panose="020B0604020202020204" pitchFamily="34" charset="0"/>
          </a:endParaRPr>
        </a:p>
      </dgm:t>
    </dgm:pt>
    <dgm:pt modelId="{7F924B77-C15E-43AB-AA0F-13D5ACD44FA8}" type="parTrans" cxnId="{C5C7C781-2FCB-4799-922A-12D260014D22}">
      <dgm:prSet/>
      <dgm:spPr/>
      <dgm:t>
        <a:bodyPr/>
        <a:lstStyle/>
        <a:p>
          <a:endParaRPr lang="en-GB"/>
        </a:p>
      </dgm:t>
    </dgm:pt>
    <dgm:pt modelId="{6C15D582-921C-4418-BE1D-7951B8310979}" type="sibTrans" cxnId="{C5C7C781-2FCB-4799-922A-12D260014D22}">
      <dgm:prSet/>
      <dgm:spPr/>
      <dgm:t>
        <a:bodyPr/>
        <a:lstStyle/>
        <a:p>
          <a:endParaRPr lang="en-GB"/>
        </a:p>
      </dgm:t>
    </dgm:pt>
    <dgm:pt modelId="{6A265EF9-BECF-4FD4-AF73-73738D0E8835}">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May be some flexible funding available</a:t>
          </a:r>
          <a:endParaRPr lang="en-GB" sz="1400" dirty="0">
            <a:solidFill>
              <a:schemeClr val="tx1"/>
            </a:solidFill>
            <a:latin typeface="Arial" panose="020B0604020202020204" pitchFamily="34" charset="0"/>
            <a:cs typeface="Arial" panose="020B0604020202020204" pitchFamily="34" charset="0"/>
          </a:endParaRPr>
        </a:p>
      </dgm:t>
    </dgm:pt>
    <dgm:pt modelId="{0683F91D-F7C2-4F10-9D51-347F66251071}" type="parTrans" cxnId="{D661C902-5EC3-4D8A-B6C0-5AB1951BCA09}">
      <dgm:prSet/>
      <dgm:spPr/>
      <dgm:t>
        <a:bodyPr/>
        <a:lstStyle/>
        <a:p>
          <a:endParaRPr lang="en-GB"/>
        </a:p>
      </dgm:t>
    </dgm:pt>
    <dgm:pt modelId="{93674513-9307-4513-92F5-5058D3804D6E}" type="sibTrans" cxnId="{D661C902-5EC3-4D8A-B6C0-5AB1951BCA09}">
      <dgm:prSet/>
      <dgm:spPr/>
      <dgm:t>
        <a:bodyPr/>
        <a:lstStyle/>
        <a:p>
          <a:endParaRPr lang="en-GB"/>
        </a:p>
      </dgm:t>
    </dgm:pt>
    <dgm:pt modelId="{495F5494-3CFF-4307-9BA2-3F2CA2AAAC40}">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Travel</a:t>
          </a:r>
          <a:endParaRPr lang="en-GB" sz="1400" dirty="0">
            <a:solidFill>
              <a:schemeClr val="tx1"/>
            </a:solidFill>
            <a:latin typeface="Arial" panose="020B0604020202020204" pitchFamily="34" charset="0"/>
            <a:cs typeface="Arial" panose="020B0604020202020204" pitchFamily="34" charset="0"/>
          </a:endParaRPr>
        </a:p>
      </dgm:t>
    </dgm:pt>
    <dgm:pt modelId="{D8C791A2-366D-4C32-92DD-F52AB634239A}" type="parTrans" cxnId="{88B0A200-CDBC-46BD-A01E-993A6EEF9EAC}">
      <dgm:prSet/>
      <dgm:spPr/>
      <dgm:t>
        <a:bodyPr/>
        <a:lstStyle/>
        <a:p>
          <a:endParaRPr lang="en-GB"/>
        </a:p>
      </dgm:t>
    </dgm:pt>
    <dgm:pt modelId="{6D4723EB-CF4E-451F-94E8-57A8061D3EDC}" type="sibTrans" cxnId="{88B0A200-CDBC-46BD-A01E-993A6EEF9EAC}">
      <dgm:prSet/>
      <dgm:spPr/>
      <dgm:t>
        <a:bodyPr/>
        <a:lstStyle/>
        <a:p>
          <a:endParaRPr lang="en-GB"/>
        </a:p>
      </dgm:t>
    </dgm:pt>
    <dgm:pt modelId="{5EF38DE5-4A44-4C9A-839C-28DB3F08CF1E}">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Accommodation</a:t>
          </a:r>
          <a:endParaRPr lang="en-GB" sz="1400" dirty="0">
            <a:solidFill>
              <a:schemeClr val="tx1"/>
            </a:solidFill>
            <a:latin typeface="Arial" panose="020B0604020202020204" pitchFamily="34" charset="0"/>
            <a:cs typeface="Arial" panose="020B0604020202020204" pitchFamily="34" charset="0"/>
          </a:endParaRPr>
        </a:p>
      </dgm:t>
    </dgm:pt>
    <dgm:pt modelId="{69CF082C-BEFF-4A70-8E96-71537B028332}" type="parTrans" cxnId="{96BB31E3-2F4A-4E3E-A230-D83DCF808188}">
      <dgm:prSet/>
      <dgm:spPr/>
      <dgm:t>
        <a:bodyPr/>
        <a:lstStyle/>
        <a:p>
          <a:endParaRPr lang="en-GB"/>
        </a:p>
      </dgm:t>
    </dgm:pt>
    <dgm:pt modelId="{03162CD0-4AA2-43FB-B5D4-E640AB4927F4}" type="sibTrans" cxnId="{96BB31E3-2F4A-4E3E-A230-D83DCF808188}">
      <dgm:prSet/>
      <dgm:spPr/>
      <dgm:t>
        <a:bodyPr/>
        <a:lstStyle/>
        <a:p>
          <a:endParaRPr lang="en-GB"/>
        </a:p>
      </dgm:t>
    </dgm:pt>
    <dgm:pt modelId="{C9FC9561-B232-4F6A-A065-89FC9F557620}">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Submit project approval request to board</a:t>
          </a:r>
          <a:endParaRPr lang="en-GB" sz="1400" dirty="0">
            <a:solidFill>
              <a:schemeClr val="tx1"/>
            </a:solidFill>
            <a:latin typeface="Arial" panose="020B0604020202020204" pitchFamily="34" charset="0"/>
            <a:cs typeface="Arial" panose="020B0604020202020204" pitchFamily="34" charset="0"/>
          </a:endParaRPr>
        </a:p>
      </dgm:t>
    </dgm:pt>
    <dgm:pt modelId="{D453500E-7232-474A-B041-AB9CDB70C502}" type="parTrans" cxnId="{400BF8D1-95AE-437B-B1EF-D9B68D070851}">
      <dgm:prSet/>
      <dgm:spPr/>
      <dgm:t>
        <a:bodyPr/>
        <a:lstStyle/>
        <a:p>
          <a:endParaRPr lang="en-GB"/>
        </a:p>
      </dgm:t>
    </dgm:pt>
    <dgm:pt modelId="{16ED3DFF-1B0D-425F-B10C-B74664452488}" type="sibTrans" cxnId="{400BF8D1-95AE-437B-B1EF-D9B68D070851}">
      <dgm:prSet/>
      <dgm:spPr/>
      <dgm:t>
        <a:bodyPr/>
        <a:lstStyle/>
        <a:p>
          <a:endParaRPr lang="en-GB"/>
        </a:p>
      </dgm:t>
    </dgm:pt>
    <dgm:pt modelId="{CE3F927A-D65D-4925-B7B1-42F2C5F45E86}">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Discuss funding arrangements with DTP Manager</a:t>
          </a:r>
          <a:endParaRPr lang="en-GB" sz="1400" dirty="0">
            <a:solidFill>
              <a:schemeClr val="tx1"/>
            </a:solidFill>
            <a:latin typeface="Arial" panose="020B0604020202020204" pitchFamily="34" charset="0"/>
            <a:cs typeface="Arial" panose="020B0604020202020204" pitchFamily="34" charset="0"/>
          </a:endParaRPr>
        </a:p>
      </dgm:t>
    </dgm:pt>
    <dgm:pt modelId="{D6EB9C7D-091F-4B55-A27E-2C20F4EFFCB5}" type="parTrans" cxnId="{80673169-F70D-464B-A0B4-9217587DB4AA}">
      <dgm:prSet/>
      <dgm:spPr/>
      <dgm:t>
        <a:bodyPr/>
        <a:lstStyle/>
        <a:p>
          <a:endParaRPr lang="en-GB"/>
        </a:p>
      </dgm:t>
    </dgm:pt>
    <dgm:pt modelId="{120B5F85-D86D-47E1-A496-82AF3C852E07}" type="sibTrans" cxnId="{80673169-F70D-464B-A0B4-9217587DB4AA}">
      <dgm:prSet/>
      <dgm:spPr/>
      <dgm:t>
        <a:bodyPr/>
        <a:lstStyle/>
        <a:p>
          <a:endParaRPr lang="en-GB"/>
        </a:p>
      </dgm:t>
    </dgm:pt>
    <dgm:pt modelId="{B79ED0EE-FEC9-4658-85C0-86F022749B07}">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Check whether collaboration agreement is required</a:t>
          </a:r>
          <a:endParaRPr lang="en-GB" sz="1400" dirty="0">
            <a:solidFill>
              <a:schemeClr val="tx1"/>
            </a:solidFill>
            <a:latin typeface="Arial" panose="020B0604020202020204" pitchFamily="34" charset="0"/>
            <a:cs typeface="Arial" panose="020B0604020202020204" pitchFamily="34" charset="0"/>
          </a:endParaRPr>
        </a:p>
      </dgm:t>
    </dgm:pt>
    <dgm:pt modelId="{5DB471CC-30EE-4710-B3F3-78DB21D50CA0}" type="parTrans" cxnId="{D6825EAC-8649-48DD-BB33-8602F96B4197}">
      <dgm:prSet/>
      <dgm:spPr/>
      <dgm:t>
        <a:bodyPr/>
        <a:lstStyle/>
        <a:p>
          <a:endParaRPr lang="en-GB"/>
        </a:p>
      </dgm:t>
    </dgm:pt>
    <dgm:pt modelId="{D5240471-B539-4ED8-8F07-162B244D755A}" type="sibTrans" cxnId="{D6825EAC-8649-48DD-BB33-8602F96B4197}">
      <dgm:prSet/>
      <dgm:spPr/>
      <dgm:t>
        <a:bodyPr/>
        <a:lstStyle/>
        <a:p>
          <a:endParaRPr lang="en-GB"/>
        </a:p>
      </dgm:t>
    </dgm:pt>
    <dgm:pt modelId="{F7BFF6B3-29D3-4D27-9C4B-2BF714DD336D}">
      <dgm:prSet phldrT="[Text]" custT="1"/>
      <dgm:spPr>
        <a:solidFill>
          <a:schemeClr val="bg1">
            <a:lumMod val="85000"/>
            <a:alpha val="90000"/>
          </a:schemeClr>
        </a:solidFill>
      </dgm:spPr>
      <dgm:t>
        <a:bodyPr/>
        <a:lstStyle/>
        <a:p>
          <a:r>
            <a:rPr lang="en-US" sz="1400" dirty="0">
              <a:solidFill>
                <a:schemeClr val="tx1"/>
              </a:solidFill>
              <a:latin typeface="Arial" panose="020B0604020202020204" pitchFamily="34" charset="0"/>
              <a:cs typeface="Arial" panose="020B0604020202020204" pitchFamily="34" charset="0"/>
            </a:rPr>
            <a:t>Must be completely unconnected to your PhD project.</a:t>
          </a:r>
          <a:endParaRPr lang="en-GB" sz="1400" dirty="0">
            <a:solidFill>
              <a:schemeClr val="tx1"/>
            </a:solidFill>
            <a:latin typeface="Arial" panose="020B0604020202020204" pitchFamily="34" charset="0"/>
            <a:cs typeface="Arial" panose="020B0604020202020204" pitchFamily="34" charset="0"/>
          </a:endParaRPr>
        </a:p>
      </dgm:t>
    </dgm:pt>
    <dgm:pt modelId="{BCE56622-F47B-45AE-B3C7-8BF4C7F25179}" type="parTrans" cxnId="{81959ABF-6B5D-40F8-94A7-777845F72BDC}">
      <dgm:prSet/>
      <dgm:spPr/>
      <dgm:t>
        <a:bodyPr/>
        <a:lstStyle/>
        <a:p>
          <a:endParaRPr lang="en-GB"/>
        </a:p>
      </dgm:t>
    </dgm:pt>
    <dgm:pt modelId="{E71E9C2A-06D6-4114-83CA-ADE9B7BB291D}" type="sibTrans" cxnId="{81959ABF-6B5D-40F8-94A7-777845F72BDC}">
      <dgm:prSet/>
      <dgm:spPr/>
      <dgm:t>
        <a:bodyPr/>
        <a:lstStyle/>
        <a:p>
          <a:endParaRPr lang="en-GB"/>
        </a:p>
      </dgm:t>
    </dgm:pt>
    <dgm:pt modelId="{251DF390-A554-4503-A474-F22C21DF72DC}">
      <dgm:prSet phldrT="[Text]" custT="1"/>
      <dgm:spPr>
        <a:solidFill>
          <a:srgbClr val="00BF6F">
            <a:alpha val="90000"/>
          </a:srgbClr>
        </a:solidFill>
      </dgm:spPr>
      <dgm:t>
        <a:bodyPr/>
        <a:lstStyle/>
        <a:p>
          <a:r>
            <a:rPr lang="en-US" sz="1400" dirty="0">
              <a:solidFill>
                <a:schemeClr val="tx1"/>
              </a:solidFill>
              <a:latin typeface="Arial" panose="020B0604020202020204" pitchFamily="34" charset="0"/>
              <a:cs typeface="Arial" panose="020B0604020202020204" pitchFamily="34" charset="0"/>
            </a:rPr>
            <a:t>Possibly health &amp; travel insurance</a:t>
          </a:r>
          <a:endParaRPr lang="en-GB" sz="1400" dirty="0">
            <a:solidFill>
              <a:schemeClr val="tx1"/>
            </a:solidFill>
            <a:latin typeface="Arial" panose="020B0604020202020204" pitchFamily="34" charset="0"/>
            <a:cs typeface="Arial" panose="020B0604020202020204" pitchFamily="34" charset="0"/>
          </a:endParaRPr>
        </a:p>
      </dgm:t>
    </dgm:pt>
    <dgm:pt modelId="{6A0C61EF-E9BD-486D-9335-0DF96423B230}" type="parTrans" cxnId="{EA1D8F4E-A175-492A-9775-3776FE8FD725}">
      <dgm:prSet/>
      <dgm:spPr/>
      <dgm:t>
        <a:bodyPr/>
        <a:lstStyle/>
        <a:p>
          <a:endParaRPr lang="en-GB"/>
        </a:p>
      </dgm:t>
    </dgm:pt>
    <dgm:pt modelId="{1DF3E35C-36CD-4832-8275-CD84264DE4A1}" type="sibTrans" cxnId="{EA1D8F4E-A175-492A-9775-3776FE8FD725}">
      <dgm:prSet/>
      <dgm:spPr/>
      <dgm:t>
        <a:bodyPr/>
        <a:lstStyle/>
        <a:p>
          <a:endParaRPr lang="en-GB"/>
        </a:p>
      </dgm:t>
    </dgm:pt>
    <dgm:pt modelId="{BF5E4BA7-BB45-458F-9589-B0ACAFE4A076}" type="pres">
      <dgm:prSet presAssocID="{9770313A-32C7-46FE-AD57-4BE4D9189138}" presName="Name0" presStyleCnt="0">
        <dgm:presLayoutVars>
          <dgm:dir/>
          <dgm:resizeHandles val="exact"/>
        </dgm:presLayoutVars>
      </dgm:prSet>
      <dgm:spPr/>
    </dgm:pt>
    <dgm:pt modelId="{B17B7DA3-9558-44EC-A8E6-078148A07EB5}" type="pres">
      <dgm:prSet presAssocID="{212AC041-44A7-463A-9AB8-D45F73FFAA4A}" presName="node" presStyleLbl="node1" presStyleIdx="0" presStyleCnt="6">
        <dgm:presLayoutVars>
          <dgm:bulletEnabled val="1"/>
        </dgm:presLayoutVars>
      </dgm:prSet>
      <dgm:spPr/>
    </dgm:pt>
    <dgm:pt modelId="{59B2EF6E-23FE-43DA-A55A-0CCC27E9163E}" type="pres">
      <dgm:prSet presAssocID="{9DF84C63-ECEF-4C54-BEEE-B72817080067}" presName="sibTrans" presStyleCnt="0"/>
      <dgm:spPr/>
    </dgm:pt>
    <dgm:pt modelId="{27D80422-E5DC-4F91-AB56-5687863235EC}" type="pres">
      <dgm:prSet presAssocID="{ABD46C57-A3BA-4707-A39B-19FE15622214}" presName="node" presStyleLbl="node1" presStyleIdx="1" presStyleCnt="6">
        <dgm:presLayoutVars>
          <dgm:bulletEnabled val="1"/>
        </dgm:presLayoutVars>
      </dgm:prSet>
      <dgm:spPr/>
    </dgm:pt>
    <dgm:pt modelId="{A45C7EED-3689-40FF-B3B3-2DAFB0EB745D}" type="pres">
      <dgm:prSet presAssocID="{4D3DBF0C-4EFA-4E8D-902F-F5061E40DC69}" presName="sibTrans" presStyleCnt="0"/>
      <dgm:spPr/>
    </dgm:pt>
    <dgm:pt modelId="{FA8DA735-297C-41AC-9D13-6A2A1D8F96FA}" type="pres">
      <dgm:prSet presAssocID="{723BEF7B-DDEC-43B8-B50B-F570FC7E676D}" presName="node" presStyleLbl="node1" presStyleIdx="2" presStyleCnt="6">
        <dgm:presLayoutVars>
          <dgm:bulletEnabled val="1"/>
        </dgm:presLayoutVars>
      </dgm:prSet>
      <dgm:spPr/>
    </dgm:pt>
    <dgm:pt modelId="{FD893753-8809-4166-A2A4-E1551C930D09}" type="pres">
      <dgm:prSet presAssocID="{AD186D97-03CE-4A92-8CD6-623434044B89}" presName="sibTrans" presStyleCnt="0"/>
      <dgm:spPr/>
    </dgm:pt>
    <dgm:pt modelId="{5EE9130D-8644-41D7-A602-098BA308CCFB}" type="pres">
      <dgm:prSet presAssocID="{93CBDE69-A135-48DC-8C4F-2AAB2DF4443C}" presName="node" presStyleLbl="node1" presStyleIdx="3" presStyleCnt="6">
        <dgm:presLayoutVars>
          <dgm:bulletEnabled val="1"/>
        </dgm:presLayoutVars>
      </dgm:prSet>
      <dgm:spPr/>
    </dgm:pt>
    <dgm:pt modelId="{6833E798-8290-4D67-88A2-328D5193E77F}" type="pres">
      <dgm:prSet presAssocID="{11D6A2E3-1236-4B72-A8EF-3D058CB91827}" presName="sibTrans" presStyleCnt="0"/>
      <dgm:spPr/>
    </dgm:pt>
    <dgm:pt modelId="{6B44D28A-90C1-4769-AEAA-403D34FFFF1F}" type="pres">
      <dgm:prSet presAssocID="{1E81E27D-3BF8-4609-B7C4-5556924171A0}" presName="node" presStyleLbl="node1" presStyleIdx="4" presStyleCnt="6">
        <dgm:presLayoutVars>
          <dgm:bulletEnabled val="1"/>
        </dgm:presLayoutVars>
      </dgm:prSet>
      <dgm:spPr/>
    </dgm:pt>
    <dgm:pt modelId="{58193F7B-F5A7-4FC4-92B5-FE3289CAD9A5}" type="pres">
      <dgm:prSet presAssocID="{F4D0B778-343B-42F5-B008-85DB073681A5}" presName="sibTrans" presStyleCnt="0"/>
      <dgm:spPr/>
    </dgm:pt>
    <dgm:pt modelId="{2EB9B0E1-CD8A-4F13-99C9-EF6BC84A2672}" type="pres">
      <dgm:prSet presAssocID="{117FC0AA-5613-4881-840C-33F09A9F000C}" presName="node" presStyleLbl="node1" presStyleIdx="5" presStyleCnt="6">
        <dgm:presLayoutVars>
          <dgm:bulletEnabled val="1"/>
        </dgm:presLayoutVars>
      </dgm:prSet>
      <dgm:spPr/>
    </dgm:pt>
  </dgm:ptLst>
  <dgm:cxnLst>
    <dgm:cxn modelId="{88B0A200-CDBC-46BD-A01E-993A6EEF9EAC}" srcId="{492F0162-450A-404D-97F6-838B20D7D8AE}" destId="{495F5494-3CFF-4307-9BA2-3F2CA2AAAC40}" srcOrd="0" destOrd="0" parTransId="{D8C791A2-366D-4C32-92DD-F52AB634239A}" sibTransId="{6D4723EB-CF4E-451F-94E8-57A8061D3EDC}"/>
    <dgm:cxn modelId="{D661C902-5EC3-4D8A-B6C0-5AB1951BCA09}" srcId="{1E81E27D-3BF8-4609-B7C4-5556924171A0}" destId="{6A265EF9-BECF-4FD4-AF73-73738D0E8835}" srcOrd="2" destOrd="0" parTransId="{0683F91D-F7C2-4F10-9D51-347F66251071}" sibTransId="{93674513-9307-4513-92F5-5058D3804D6E}"/>
    <dgm:cxn modelId="{FFFEE207-D317-4CD0-A35C-CF9D036C9E1D}" srcId="{9770313A-32C7-46FE-AD57-4BE4D9189138}" destId="{ABD46C57-A3BA-4707-A39B-19FE15622214}" srcOrd="1" destOrd="0" parTransId="{CCB71E67-DB29-4CFA-9773-74D655D81000}" sibTransId="{4D3DBF0C-4EFA-4E8D-902F-F5061E40DC69}"/>
    <dgm:cxn modelId="{1A8D9211-63BC-47B6-B26E-7446F9CA72F4}" srcId="{9770313A-32C7-46FE-AD57-4BE4D9189138}" destId="{1E81E27D-3BF8-4609-B7C4-5556924171A0}" srcOrd="4" destOrd="0" parTransId="{F18A20F0-7AF4-4346-943A-20AC3A81AF58}" sibTransId="{F4D0B778-343B-42F5-B008-85DB073681A5}"/>
    <dgm:cxn modelId="{5DF6E612-F32D-463C-87BD-25EEF5718B77}" type="presOf" srcId="{5EF38DE5-4A44-4C9A-839C-28DB3F08CF1E}" destId="{6B44D28A-90C1-4769-AEAA-403D34FFFF1F}" srcOrd="0" destOrd="3" presId="urn:microsoft.com/office/officeart/2005/8/layout/hList6"/>
    <dgm:cxn modelId="{702B1E14-A6E4-4D0C-ACFC-17B6959AA2AD}" srcId="{9770313A-32C7-46FE-AD57-4BE4D9189138}" destId="{723BEF7B-DDEC-43B8-B50B-F570FC7E676D}" srcOrd="2" destOrd="0" parTransId="{2C8DA4FD-5081-4AAE-B0C0-4AC8502FCAD8}" sibTransId="{AD186D97-03CE-4A92-8CD6-623434044B89}"/>
    <dgm:cxn modelId="{6D67A616-12F9-4DDB-B8FC-B2945334E82D}" type="presOf" srcId="{9B9FC99A-BB21-4132-AC49-19D5ED9AAACE}" destId="{5EE9130D-8644-41D7-A602-098BA308CCFB}" srcOrd="0" destOrd="2" presId="urn:microsoft.com/office/officeart/2005/8/layout/hList6"/>
    <dgm:cxn modelId="{55112E24-1ED1-4B1E-B626-04D02F842A5C}" type="presOf" srcId="{723BEF7B-DDEC-43B8-B50B-F570FC7E676D}" destId="{FA8DA735-297C-41AC-9D13-6A2A1D8F96FA}" srcOrd="0" destOrd="0" presId="urn:microsoft.com/office/officeart/2005/8/layout/hList6"/>
    <dgm:cxn modelId="{DCEE1E2C-E1A5-4B81-9278-34666D321FAC}" type="presOf" srcId="{212AC041-44A7-463A-9AB8-D45F73FFAA4A}" destId="{B17B7DA3-9558-44EC-A8E6-078148A07EB5}" srcOrd="0" destOrd="0" presId="urn:microsoft.com/office/officeart/2005/8/layout/hList6"/>
    <dgm:cxn modelId="{BA28B832-5563-4383-9A83-85AB0982FD91}" srcId="{93CBDE69-A135-48DC-8C4F-2AAB2DF4443C}" destId="{9B9FC99A-BB21-4132-AC49-19D5ED9AAACE}" srcOrd="1" destOrd="0" parTransId="{F564C998-C10B-45AB-81FE-E38047F5D38A}" sibTransId="{2331EBAC-0E4F-441A-8AED-EA910089F151}"/>
    <dgm:cxn modelId="{11824733-9849-4531-92C0-5F7E28ED2DE2}" type="presOf" srcId="{7A972483-C15F-471C-B6B1-7D5505893946}" destId="{5EE9130D-8644-41D7-A602-098BA308CCFB}" srcOrd="0" destOrd="1" presId="urn:microsoft.com/office/officeart/2005/8/layout/hList6"/>
    <dgm:cxn modelId="{91406934-AD97-44D7-A0E1-401BA6E7F13A}" type="presOf" srcId="{ABD46C57-A3BA-4707-A39B-19FE15622214}" destId="{27D80422-E5DC-4F91-AB56-5687863235EC}" srcOrd="0" destOrd="0" presId="urn:microsoft.com/office/officeart/2005/8/layout/hList6"/>
    <dgm:cxn modelId="{87F45E38-3216-40F1-B6E0-E1A8A1C15A29}" srcId="{ABD46C57-A3BA-4707-A39B-19FE15622214}" destId="{02B889E4-4C3B-4015-97EA-B2197E37E17E}" srcOrd="0" destOrd="0" parTransId="{163C0365-2379-48F1-9B84-CDCD1738EBD1}" sibTransId="{7C54DD76-1BC9-4F53-9DC8-DD39AE327EDD}"/>
    <dgm:cxn modelId="{59E81B5D-E1AB-4165-AB3A-22CC149CA599}" type="presOf" srcId="{6A265EF9-BECF-4FD4-AF73-73738D0E8835}" destId="{6B44D28A-90C1-4769-AEAA-403D34FFFF1F}" srcOrd="0" destOrd="6" presId="urn:microsoft.com/office/officeart/2005/8/layout/hList6"/>
    <dgm:cxn modelId="{11A80561-75E0-4405-A15E-E98692673CD2}" type="presOf" srcId="{1E81E27D-3BF8-4609-B7C4-5556924171A0}" destId="{6B44D28A-90C1-4769-AEAA-403D34FFFF1F}" srcOrd="0" destOrd="0" presId="urn:microsoft.com/office/officeart/2005/8/layout/hList6"/>
    <dgm:cxn modelId="{3C7C5766-5D1A-4A70-99FC-B5B4C4475770}" srcId="{9770313A-32C7-46FE-AD57-4BE4D9189138}" destId="{93CBDE69-A135-48DC-8C4F-2AAB2DF4443C}" srcOrd="3" destOrd="0" parTransId="{B935857D-64E2-417F-821A-EDF7395056F2}" sibTransId="{11D6A2E3-1236-4B72-A8EF-3D058CB91827}"/>
    <dgm:cxn modelId="{6F51D547-D5D6-4EEA-9D20-2B2430D6438B}" type="presOf" srcId="{AAA67AB4-31FD-45BD-AB6E-693BB6C53E53}" destId="{2EB9B0E1-CD8A-4F13-99C9-EF6BC84A2672}" srcOrd="0" destOrd="1" presId="urn:microsoft.com/office/officeart/2005/8/layout/hList6"/>
    <dgm:cxn modelId="{80673169-F70D-464B-A0B4-9217587DB4AA}" srcId="{117FC0AA-5613-4881-840C-33F09A9F000C}" destId="{CE3F927A-D65D-4925-B7B1-42F2C5F45E86}" srcOrd="2" destOrd="0" parTransId="{D6EB9C7D-091F-4B55-A27E-2C20F4EFFCB5}" sibTransId="{120B5F85-D86D-47E1-A496-82AF3C852E07}"/>
    <dgm:cxn modelId="{6948E149-BD88-4B02-AB27-D6BC7111DB3E}" type="presOf" srcId="{9770313A-32C7-46FE-AD57-4BE4D9189138}" destId="{BF5E4BA7-BB45-458F-9589-B0ACAFE4A076}" srcOrd="0" destOrd="0" presId="urn:microsoft.com/office/officeart/2005/8/layout/hList6"/>
    <dgm:cxn modelId="{F0FDAF6A-B3B0-42A9-9D6D-F39FC307EE46}" type="presOf" srcId="{495F5494-3CFF-4307-9BA2-3F2CA2AAAC40}" destId="{6B44D28A-90C1-4769-AEAA-403D34FFFF1F}" srcOrd="0" destOrd="2" presId="urn:microsoft.com/office/officeart/2005/8/layout/hList6"/>
    <dgm:cxn modelId="{EA1D8F4E-A175-492A-9775-3776FE8FD725}" srcId="{492F0162-450A-404D-97F6-838B20D7D8AE}" destId="{251DF390-A554-4503-A474-F22C21DF72DC}" srcOrd="2" destOrd="0" parTransId="{6A0C61EF-E9BD-486D-9335-0DF96423B230}" sibTransId="{1DF3E35C-36CD-4832-8275-CD84264DE4A1}"/>
    <dgm:cxn modelId="{319ECF4F-8621-43DD-99C0-9C5B87D06C68}" type="presOf" srcId="{93CBDE69-A135-48DC-8C4F-2AAB2DF4443C}" destId="{5EE9130D-8644-41D7-A602-098BA308CCFB}" srcOrd="0" destOrd="0" presId="urn:microsoft.com/office/officeart/2005/8/layout/hList6"/>
    <dgm:cxn modelId="{11446755-C6DA-4712-8D5B-BE3C3BBEBFB4}" type="presOf" srcId="{F7BFF6B3-29D3-4D27-9C4B-2BF714DD336D}" destId="{27D80422-E5DC-4F91-AB56-5687863235EC}" srcOrd="0" destOrd="2" presId="urn:microsoft.com/office/officeart/2005/8/layout/hList6"/>
    <dgm:cxn modelId="{3C9E1B59-72DA-45A0-88D9-6D33810A7F68}" srcId="{9770313A-32C7-46FE-AD57-4BE4D9189138}" destId="{212AC041-44A7-463A-9AB8-D45F73FFAA4A}" srcOrd="0" destOrd="0" parTransId="{F8BCAB5B-ED15-48EE-8707-96F598F8FB81}" sibTransId="{9DF84C63-ECEF-4C54-BEEE-B72817080067}"/>
    <dgm:cxn modelId="{B2BA5359-7F34-437B-897B-949F169996D1}" srcId="{9770313A-32C7-46FE-AD57-4BE4D9189138}" destId="{117FC0AA-5613-4881-840C-33F09A9F000C}" srcOrd="5" destOrd="0" parTransId="{ADA2AA4A-FECD-4016-BAB5-A8F5F4E4B360}" sibTransId="{05664D6B-BDE9-4FA2-BA9B-198DF4D96E46}"/>
    <dgm:cxn modelId="{C5C7C781-2FCB-4799-922A-12D260014D22}" srcId="{1E81E27D-3BF8-4609-B7C4-5556924171A0}" destId="{7A3F9CF4-7785-450D-B925-7C58E319D412}" srcOrd="1" destOrd="0" parTransId="{7F924B77-C15E-43AB-AA0F-13D5ACD44FA8}" sibTransId="{6C15D582-921C-4418-BE1D-7951B8310979}"/>
    <dgm:cxn modelId="{1F865988-19CE-41A9-9E39-D82D89243829}" srcId="{723BEF7B-DDEC-43B8-B50B-F570FC7E676D}" destId="{2AFCA4A3-7C31-4B07-82B5-FEF2BC34BB08}" srcOrd="1" destOrd="0" parTransId="{F51EE228-5433-48F9-A39C-4EF4D5543AEA}" sibTransId="{81F32C9F-08A2-404E-8613-3A7FE0591C68}"/>
    <dgm:cxn modelId="{24BF2E8E-DD49-4EA9-BBB0-FFC7EE22EEE8}" type="presOf" srcId="{251DF390-A554-4503-A474-F22C21DF72DC}" destId="{6B44D28A-90C1-4769-AEAA-403D34FFFF1F}" srcOrd="0" destOrd="4" presId="urn:microsoft.com/office/officeart/2005/8/layout/hList6"/>
    <dgm:cxn modelId="{9D719D92-F630-4E59-B99E-7DF96906F32F}" type="presOf" srcId="{52D36CB6-22EA-49F1-8671-507E1480A9DA}" destId="{FA8DA735-297C-41AC-9D13-6A2A1D8F96FA}" srcOrd="0" destOrd="1" presId="urn:microsoft.com/office/officeart/2005/8/layout/hList6"/>
    <dgm:cxn modelId="{24D2BF9C-9EB5-489A-9C8D-DA535C00C63D}" type="presOf" srcId="{3CCC6D62-87F7-4050-B2FB-B8777DCFBF6D}" destId="{B17B7DA3-9558-44EC-A8E6-078148A07EB5}" srcOrd="0" destOrd="1" presId="urn:microsoft.com/office/officeart/2005/8/layout/hList6"/>
    <dgm:cxn modelId="{10DC7EAA-8E7F-42AB-8D04-64EFBA3AD559}" srcId="{212AC041-44A7-463A-9AB8-D45F73FFAA4A}" destId="{3CCC6D62-87F7-4050-B2FB-B8777DCFBF6D}" srcOrd="0" destOrd="0" parTransId="{B8674FA5-AB53-4048-9E18-0D68F5AC85E2}" sibTransId="{B498B339-A61F-4A22-A474-7C4FC3E4C634}"/>
    <dgm:cxn modelId="{D6825EAC-8649-48DD-BB33-8602F96B4197}" srcId="{117FC0AA-5613-4881-840C-33F09A9F000C}" destId="{B79ED0EE-FEC9-4658-85C0-86F022749B07}" srcOrd="3" destOrd="0" parTransId="{5DB471CC-30EE-4710-B3F3-78DB21D50CA0}" sibTransId="{D5240471-B539-4ED8-8F07-162B244D755A}"/>
    <dgm:cxn modelId="{66AD94B2-4849-4FA4-810D-E87CCE0F0187}" type="presOf" srcId="{492F0162-450A-404D-97F6-838B20D7D8AE}" destId="{6B44D28A-90C1-4769-AEAA-403D34FFFF1F}" srcOrd="0" destOrd="1" presId="urn:microsoft.com/office/officeart/2005/8/layout/hList6"/>
    <dgm:cxn modelId="{684E4DB6-1C32-4D1A-8FA4-3F54DBAE701E}" type="presOf" srcId="{CE3F927A-D65D-4925-B7B1-42F2C5F45E86}" destId="{2EB9B0E1-CD8A-4F13-99C9-EF6BC84A2672}" srcOrd="0" destOrd="3" presId="urn:microsoft.com/office/officeart/2005/8/layout/hList6"/>
    <dgm:cxn modelId="{81959ABF-6B5D-40F8-94A7-777845F72BDC}" srcId="{ABD46C57-A3BA-4707-A39B-19FE15622214}" destId="{F7BFF6B3-29D3-4D27-9C4B-2BF714DD336D}" srcOrd="1" destOrd="0" parTransId="{BCE56622-F47B-45AE-B3C7-8BF4C7F25179}" sibTransId="{E71E9C2A-06D6-4114-83CA-ADE9B7BB291D}"/>
    <dgm:cxn modelId="{10DAABC7-6D42-4213-8942-6362D98E79E5}" srcId="{93CBDE69-A135-48DC-8C4F-2AAB2DF4443C}" destId="{7A972483-C15F-471C-B6B1-7D5505893946}" srcOrd="0" destOrd="0" parTransId="{B2B462FF-3D3D-4C49-84B6-32AD238B60B8}" sibTransId="{0CC2E8A1-278E-4B1C-9AE8-81636C0BE03F}"/>
    <dgm:cxn modelId="{246D5CCC-7FFA-48F8-AF50-BD4458CDD3C5}" type="presOf" srcId="{02B889E4-4C3B-4015-97EA-B2197E37E17E}" destId="{27D80422-E5DC-4F91-AB56-5687863235EC}" srcOrd="0" destOrd="1" presId="urn:microsoft.com/office/officeart/2005/8/layout/hList6"/>
    <dgm:cxn modelId="{400BF8D1-95AE-437B-B1EF-D9B68D070851}" srcId="{117FC0AA-5613-4881-840C-33F09A9F000C}" destId="{C9FC9561-B232-4F6A-A065-89FC9F557620}" srcOrd="1" destOrd="0" parTransId="{D453500E-7232-474A-B041-AB9CDB70C502}" sibTransId="{16ED3DFF-1B0D-425F-B10C-B74664452488}"/>
    <dgm:cxn modelId="{A1AFFDD4-5CE5-4BF9-9818-88C477D2FA6A}" type="presOf" srcId="{B79ED0EE-FEC9-4658-85C0-86F022749B07}" destId="{2EB9B0E1-CD8A-4F13-99C9-EF6BC84A2672}" srcOrd="0" destOrd="4" presId="urn:microsoft.com/office/officeart/2005/8/layout/hList6"/>
    <dgm:cxn modelId="{3F9DD6D5-572C-4AB0-9BBA-48DD6D909ACD}" srcId="{117FC0AA-5613-4881-840C-33F09A9F000C}" destId="{AAA67AB4-31FD-45BD-AB6E-693BB6C53E53}" srcOrd="0" destOrd="0" parTransId="{FDFE9C32-549E-49EA-A8A6-B7008FF24BAC}" sibTransId="{B298FE05-7C4E-4554-9E40-8CA2AF88DD09}"/>
    <dgm:cxn modelId="{96BB31E3-2F4A-4E3E-A230-D83DCF808188}" srcId="{492F0162-450A-404D-97F6-838B20D7D8AE}" destId="{5EF38DE5-4A44-4C9A-839C-28DB3F08CF1E}" srcOrd="1" destOrd="0" parTransId="{69CF082C-BEFF-4A70-8E96-71537B028332}" sibTransId="{03162CD0-4AA2-43FB-B5D4-E640AB4927F4}"/>
    <dgm:cxn modelId="{3D78A9E6-EC36-4289-B38B-202B0D6E92D0}" type="presOf" srcId="{117FC0AA-5613-4881-840C-33F09A9F000C}" destId="{2EB9B0E1-CD8A-4F13-99C9-EF6BC84A2672}" srcOrd="0" destOrd="0" presId="urn:microsoft.com/office/officeart/2005/8/layout/hList6"/>
    <dgm:cxn modelId="{83BCF7E8-4E44-48CC-BA07-A690928C79A3}" type="presOf" srcId="{7A3F9CF4-7785-450D-B925-7C58E319D412}" destId="{6B44D28A-90C1-4769-AEAA-403D34FFFF1F}" srcOrd="0" destOrd="5" presId="urn:microsoft.com/office/officeart/2005/8/layout/hList6"/>
    <dgm:cxn modelId="{770F4BEF-073E-409E-AE73-AD1D6EF2EEE3}" srcId="{1E81E27D-3BF8-4609-B7C4-5556924171A0}" destId="{492F0162-450A-404D-97F6-838B20D7D8AE}" srcOrd="0" destOrd="0" parTransId="{77FF18E0-E5ED-4A73-A193-7C29077607DF}" sibTransId="{E19F78FD-A9AC-4DA0-BC09-7279A337C48A}"/>
    <dgm:cxn modelId="{3DF96BF2-BE04-424B-8BF7-F772A716E484}" type="presOf" srcId="{2AFCA4A3-7C31-4B07-82B5-FEF2BC34BB08}" destId="{FA8DA735-297C-41AC-9D13-6A2A1D8F96FA}" srcOrd="0" destOrd="2" presId="urn:microsoft.com/office/officeart/2005/8/layout/hList6"/>
    <dgm:cxn modelId="{7C1A43F4-4942-4EC1-900C-4A84DC2E3F01}" srcId="{723BEF7B-DDEC-43B8-B50B-F570FC7E676D}" destId="{52D36CB6-22EA-49F1-8671-507E1480A9DA}" srcOrd="0" destOrd="0" parTransId="{D70C0DDA-855E-4C6F-BC51-6E384E3F62B0}" sibTransId="{F7447D7B-83E4-46F0-8011-9137434A30BF}"/>
    <dgm:cxn modelId="{A0C62DF9-D66C-43D1-AFCA-D210256A0228}" type="presOf" srcId="{C9FC9561-B232-4F6A-A065-89FC9F557620}" destId="{2EB9B0E1-CD8A-4F13-99C9-EF6BC84A2672}" srcOrd="0" destOrd="2" presId="urn:microsoft.com/office/officeart/2005/8/layout/hList6"/>
    <dgm:cxn modelId="{0995D132-FCF4-4AD6-A95A-92950ADFC199}" type="presParOf" srcId="{BF5E4BA7-BB45-458F-9589-B0ACAFE4A076}" destId="{B17B7DA3-9558-44EC-A8E6-078148A07EB5}" srcOrd="0" destOrd="0" presId="urn:microsoft.com/office/officeart/2005/8/layout/hList6"/>
    <dgm:cxn modelId="{67E2211D-E56A-40CE-AE71-5A0B35CDD502}" type="presParOf" srcId="{BF5E4BA7-BB45-458F-9589-B0ACAFE4A076}" destId="{59B2EF6E-23FE-43DA-A55A-0CCC27E9163E}" srcOrd="1" destOrd="0" presId="urn:microsoft.com/office/officeart/2005/8/layout/hList6"/>
    <dgm:cxn modelId="{98AC9B8F-DCC7-4E67-B1F8-2B6921E42420}" type="presParOf" srcId="{BF5E4BA7-BB45-458F-9589-B0ACAFE4A076}" destId="{27D80422-E5DC-4F91-AB56-5687863235EC}" srcOrd="2" destOrd="0" presId="urn:microsoft.com/office/officeart/2005/8/layout/hList6"/>
    <dgm:cxn modelId="{9710743B-101D-40D3-8301-61278C332B1E}" type="presParOf" srcId="{BF5E4BA7-BB45-458F-9589-B0ACAFE4A076}" destId="{A45C7EED-3689-40FF-B3B3-2DAFB0EB745D}" srcOrd="3" destOrd="0" presId="urn:microsoft.com/office/officeart/2005/8/layout/hList6"/>
    <dgm:cxn modelId="{DFECBEAB-D4F8-4337-BBCE-0C6A7BEFF0CF}" type="presParOf" srcId="{BF5E4BA7-BB45-458F-9589-B0ACAFE4A076}" destId="{FA8DA735-297C-41AC-9D13-6A2A1D8F96FA}" srcOrd="4" destOrd="0" presId="urn:microsoft.com/office/officeart/2005/8/layout/hList6"/>
    <dgm:cxn modelId="{92E5644B-CAD4-428B-A53D-5A45CCE80443}" type="presParOf" srcId="{BF5E4BA7-BB45-458F-9589-B0ACAFE4A076}" destId="{FD893753-8809-4166-A2A4-E1551C930D09}" srcOrd="5" destOrd="0" presId="urn:microsoft.com/office/officeart/2005/8/layout/hList6"/>
    <dgm:cxn modelId="{6FB3DB16-923F-4983-A35C-80865C5F10A0}" type="presParOf" srcId="{BF5E4BA7-BB45-458F-9589-B0ACAFE4A076}" destId="{5EE9130D-8644-41D7-A602-098BA308CCFB}" srcOrd="6" destOrd="0" presId="urn:microsoft.com/office/officeart/2005/8/layout/hList6"/>
    <dgm:cxn modelId="{DD0ABFA3-1C5E-4DAD-A347-9DC915E03AE2}" type="presParOf" srcId="{BF5E4BA7-BB45-458F-9589-B0ACAFE4A076}" destId="{6833E798-8290-4D67-88A2-328D5193E77F}" srcOrd="7" destOrd="0" presId="urn:microsoft.com/office/officeart/2005/8/layout/hList6"/>
    <dgm:cxn modelId="{834205D1-6775-416F-AA38-7AF0DA55F291}" type="presParOf" srcId="{BF5E4BA7-BB45-458F-9589-B0ACAFE4A076}" destId="{6B44D28A-90C1-4769-AEAA-403D34FFFF1F}" srcOrd="8" destOrd="0" presId="urn:microsoft.com/office/officeart/2005/8/layout/hList6"/>
    <dgm:cxn modelId="{5BA2E733-BAAC-422F-B58D-666C62ED1249}" type="presParOf" srcId="{BF5E4BA7-BB45-458F-9589-B0ACAFE4A076}" destId="{58193F7B-F5A7-4FC4-92B5-FE3289CAD9A5}" srcOrd="9" destOrd="0" presId="urn:microsoft.com/office/officeart/2005/8/layout/hList6"/>
    <dgm:cxn modelId="{5A7D8054-9FC0-431F-93CD-065B69DB2009}" type="presParOf" srcId="{BF5E4BA7-BB45-458F-9589-B0ACAFE4A076}" destId="{2EB9B0E1-CD8A-4F13-99C9-EF6BC84A2672}" srcOrd="10"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0C725633-CA65-419E-8A1E-910B40F76CA7}" type="doc">
      <dgm:prSet loTypeId="urn:microsoft.com/office/officeart/2005/8/layout/architecture" loCatId="officeonline" qsTypeId="urn:microsoft.com/office/officeart/2005/8/quickstyle/simple3" qsCatId="simple" csTypeId="urn:microsoft.com/office/officeart/2005/8/colors/colorful5" csCatId="colorful" phldr="1"/>
      <dgm:spPr/>
      <dgm:t>
        <a:bodyPr/>
        <a:lstStyle/>
        <a:p>
          <a:endParaRPr lang="en-GB"/>
        </a:p>
      </dgm:t>
    </dgm:pt>
    <dgm:pt modelId="{C730924F-3C5C-4D21-BB58-1232BCE939D9}">
      <dgm:prSet custT="1"/>
      <dgm:spPr>
        <a:noFill/>
        <a:ln>
          <a:solidFill>
            <a:srgbClr val="0D5257"/>
          </a:solidFill>
        </a:ln>
      </dgm:spPr>
      <dgm:t>
        <a:bodyPr/>
        <a:lstStyle/>
        <a:p>
          <a:pPr algn="l"/>
          <a:r>
            <a:rPr lang="en-GB" sz="1800" dirty="0">
              <a:solidFill>
                <a:srgbClr val="0D5257"/>
              </a:solidFill>
              <a:latin typeface="Arial" panose="020B0604020202020204" pitchFamily="34" charset="0"/>
              <a:cs typeface="Arial" panose="020B0604020202020204" pitchFamily="34" charset="0"/>
            </a:rPr>
            <a:t>Some examples of key information we need to get from you at various stages through your award (and after) to fulfil our reporting obligations. This information is used by the MRC to determine outputs and individual and DTP impacts, and to assess HEIs. </a:t>
          </a:r>
          <a:br>
            <a:rPr lang="en-GB" sz="1800" dirty="0">
              <a:solidFill>
                <a:srgbClr val="0D5257"/>
              </a:solidFill>
              <a:latin typeface="Arial" panose="020B0604020202020204" pitchFamily="34" charset="0"/>
              <a:cs typeface="Arial" panose="020B0604020202020204" pitchFamily="34" charset="0"/>
            </a:rPr>
          </a:br>
          <a:br>
            <a:rPr lang="en-GB" sz="1800" dirty="0">
              <a:solidFill>
                <a:srgbClr val="0D5257"/>
              </a:solidFill>
              <a:latin typeface="Arial" panose="020B0604020202020204" pitchFamily="34" charset="0"/>
              <a:cs typeface="Arial" panose="020B0604020202020204" pitchFamily="34" charset="0"/>
            </a:rPr>
          </a:br>
          <a:r>
            <a:rPr lang="en-GB" sz="1800" dirty="0">
              <a:solidFill>
                <a:srgbClr val="0D5257"/>
              </a:solidFill>
              <a:latin typeface="Arial" panose="020B0604020202020204" pitchFamily="34" charset="0"/>
              <a:cs typeface="Arial" panose="020B0604020202020204" pitchFamily="34" charset="0"/>
            </a:rPr>
            <a:t>The information (and quality of information) provided may have implications for future funding and awards.</a:t>
          </a:r>
          <a:br>
            <a:rPr lang="en-GB" sz="1800" dirty="0">
              <a:solidFill>
                <a:srgbClr val="0D5257"/>
              </a:solidFill>
              <a:latin typeface="Arial" panose="020B0604020202020204" pitchFamily="34" charset="0"/>
              <a:cs typeface="Arial" panose="020B0604020202020204" pitchFamily="34" charset="0"/>
            </a:rPr>
          </a:br>
          <a:br>
            <a:rPr lang="en-GB" sz="1800" dirty="0">
              <a:solidFill>
                <a:srgbClr val="0D5257"/>
              </a:solidFill>
              <a:latin typeface="Arial" panose="020B0604020202020204" pitchFamily="34" charset="0"/>
              <a:cs typeface="Arial" panose="020B0604020202020204" pitchFamily="34" charset="0"/>
            </a:rPr>
          </a:br>
          <a:r>
            <a:rPr lang="en-GB" sz="1800" dirty="0">
              <a:solidFill>
                <a:srgbClr val="0D5257"/>
              </a:solidFill>
              <a:latin typeface="Arial" panose="020B0604020202020204" pitchFamily="34" charset="0"/>
              <a:cs typeface="Arial" panose="020B0604020202020204" pitchFamily="34" charset="0"/>
            </a:rPr>
            <a:t>Please help us to support you by engaging with the programme and responding to requests for this (and any other) information.</a:t>
          </a:r>
        </a:p>
      </dgm:t>
    </dgm:pt>
    <dgm:pt modelId="{79711FB0-7FA2-4EC9-B154-D1B74FF7C743}" type="parTrans" cxnId="{3864A9A8-5E62-48DC-8A3A-7E19EE1AFB97}">
      <dgm:prSet/>
      <dgm:spPr/>
      <dgm:t>
        <a:bodyPr/>
        <a:lstStyle/>
        <a:p>
          <a:endParaRPr lang="en-GB"/>
        </a:p>
      </dgm:t>
    </dgm:pt>
    <dgm:pt modelId="{CA40533D-0EDB-4B08-BE6B-E872E9975B95}" type="sibTrans" cxnId="{3864A9A8-5E62-48DC-8A3A-7E19EE1AFB97}">
      <dgm:prSet/>
      <dgm:spPr/>
      <dgm:t>
        <a:bodyPr/>
        <a:lstStyle/>
        <a:p>
          <a:endParaRPr lang="en-GB"/>
        </a:p>
      </dgm:t>
    </dgm:pt>
    <dgm:pt modelId="{021D293E-A8B0-4DC7-A688-DA3F2B5CDA45}">
      <dgm:prSet custT="1"/>
      <dgm:spPr>
        <a:solidFill>
          <a:srgbClr val="00BF6F"/>
        </a:solidFill>
      </dgm:spPr>
      <dgm:t>
        <a:bodyPr vert="vert270"/>
        <a:lstStyle/>
        <a:p>
          <a:r>
            <a:rPr lang="en-GB" sz="1400" dirty="0">
              <a:latin typeface="Arial" panose="020B0604020202020204" pitchFamily="34" charset="0"/>
              <a:cs typeface="Arial" panose="020B0604020202020204" pitchFamily="34" charset="0"/>
            </a:rPr>
            <a:t>Je-S </a:t>
          </a:r>
        </a:p>
      </dgm:t>
    </dgm:pt>
    <dgm:pt modelId="{23ED31FC-70A5-4C5C-B650-ED0A6B192408}" type="parTrans" cxnId="{86750A11-B75D-419A-9FA2-B09D44BC129A}">
      <dgm:prSet/>
      <dgm:spPr/>
      <dgm:t>
        <a:bodyPr/>
        <a:lstStyle/>
        <a:p>
          <a:endParaRPr lang="en-GB"/>
        </a:p>
      </dgm:t>
    </dgm:pt>
    <dgm:pt modelId="{82BCCD34-6C68-4B2A-8FCC-176874B448FD}" type="sibTrans" cxnId="{86750A11-B75D-419A-9FA2-B09D44BC129A}">
      <dgm:prSet/>
      <dgm:spPr/>
      <dgm:t>
        <a:bodyPr/>
        <a:lstStyle/>
        <a:p>
          <a:endParaRPr lang="en-GB"/>
        </a:p>
      </dgm:t>
    </dgm:pt>
    <dgm:pt modelId="{9383C85B-E682-44AD-A3F2-A5D3B31EE85C}">
      <dgm:prSet custT="1"/>
      <dgm:spPr>
        <a:solidFill>
          <a:srgbClr val="009999"/>
        </a:solidFill>
      </dgm:spPr>
      <dgm:t>
        <a:bodyPr vert="vert270"/>
        <a:lstStyle/>
        <a:p>
          <a:r>
            <a:rPr lang="en-GB" sz="1400" dirty="0">
              <a:latin typeface="Arial" panose="020B0604020202020204" pitchFamily="34" charset="0"/>
              <a:cs typeface="Arial" panose="020B0604020202020204" pitchFamily="34" charset="0"/>
            </a:rPr>
            <a:t>RTSG actual expenditure </a:t>
          </a:r>
        </a:p>
      </dgm:t>
    </dgm:pt>
    <dgm:pt modelId="{AAF3F52F-19E0-47BF-AC4B-5C2891FFC1D1}" type="parTrans" cxnId="{A8C49843-FB49-4DD4-85FC-58667E888F17}">
      <dgm:prSet/>
      <dgm:spPr/>
      <dgm:t>
        <a:bodyPr/>
        <a:lstStyle/>
        <a:p>
          <a:endParaRPr lang="en-GB"/>
        </a:p>
      </dgm:t>
    </dgm:pt>
    <dgm:pt modelId="{83B8DC4F-D97C-4230-AB12-03C2F380B45A}" type="sibTrans" cxnId="{A8C49843-FB49-4DD4-85FC-58667E888F17}">
      <dgm:prSet/>
      <dgm:spPr/>
      <dgm:t>
        <a:bodyPr/>
        <a:lstStyle/>
        <a:p>
          <a:endParaRPr lang="en-GB"/>
        </a:p>
      </dgm:t>
    </dgm:pt>
    <dgm:pt modelId="{4EBAF848-05C5-4B45-B7A3-BC3107B9C829}">
      <dgm:prSet custT="1"/>
      <dgm:spPr>
        <a:solidFill>
          <a:srgbClr val="FFC000"/>
        </a:solidFill>
      </dgm:spPr>
      <dgm:t>
        <a:bodyPr vert="vert270"/>
        <a:lstStyle/>
        <a:p>
          <a:r>
            <a:rPr lang="en-GB" sz="1400" dirty="0">
              <a:latin typeface="Arial" panose="020B0604020202020204" pitchFamily="34" charset="0"/>
              <a:cs typeface="Arial" panose="020B0604020202020204" pitchFamily="34" charset="0"/>
            </a:rPr>
            <a:t>Annual Training Plan</a:t>
          </a:r>
        </a:p>
      </dgm:t>
    </dgm:pt>
    <dgm:pt modelId="{08F9A89B-69BB-4DDB-A4A7-E2F51C1DE671}" type="parTrans" cxnId="{55ED3783-70EE-4DC0-A165-6EFD74A0BBB7}">
      <dgm:prSet/>
      <dgm:spPr/>
      <dgm:t>
        <a:bodyPr/>
        <a:lstStyle/>
        <a:p>
          <a:endParaRPr lang="en-GB"/>
        </a:p>
      </dgm:t>
    </dgm:pt>
    <dgm:pt modelId="{45D396ED-9907-4E15-9068-3AAD009A581E}" type="sibTrans" cxnId="{55ED3783-70EE-4DC0-A165-6EFD74A0BBB7}">
      <dgm:prSet/>
      <dgm:spPr/>
      <dgm:t>
        <a:bodyPr/>
        <a:lstStyle/>
        <a:p>
          <a:endParaRPr lang="en-GB"/>
        </a:p>
      </dgm:t>
    </dgm:pt>
    <dgm:pt modelId="{290111D3-A693-40F4-8F81-6DF9B5659899}">
      <dgm:prSet custT="1"/>
      <dgm:spPr>
        <a:solidFill>
          <a:srgbClr val="00BF6F"/>
        </a:solidFill>
      </dgm:spPr>
      <dgm:t>
        <a:bodyPr vert="vert270"/>
        <a:lstStyle/>
        <a:p>
          <a:r>
            <a:rPr lang="en-GB" sz="1400" dirty="0">
              <a:latin typeface="Arial" panose="020B0604020202020204" pitchFamily="34" charset="0"/>
              <a:cs typeface="Arial" panose="020B0604020202020204" pitchFamily="34" charset="0"/>
            </a:rPr>
            <a:t>Profile on MRC LID pages </a:t>
          </a:r>
        </a:p>
      </dgm:t>
    </dgm:pt>
    <dgm:pt modelId="{CEC0F2A4-B00D-491C-80CF-52D508D28BC0}" type="parTrans" cxnId="{017A9C3F-190A-44DB-972D-8B0B93FB8AD8}">
      <dgm:prSet/>
      <dgm:spPr/>
      <dgm:t>
        <a:bodyPr/>
        <a:lstStyle/>
        <a:p>
          <a:endParaRPr lang="en-GB"/>
        </a:p>
      </dgm:t>
    </dgm:pt>
    <dgm:pt modelId="{07988176-5F37-4F82-8FED-52F140C2E683}" type="sibTrans" cxnId="{017A9C3F-190A-44DB-972D-8B0B93FB8AD8}">
      <dgm:prSet/>
      <dgm:spPr/>
      <dgm:t>
        <a:bodyPr/>
        <a:lstStyle/>
        <a:p>
          <a:endParaRPr lang="en-GB"/>
        </a:p>
      </dgm:t>
    </dgm:pt>
    <dgm:pt modelId="{E3A63FB3-D283-4322-905C-0BB17916E353}">
      <dgm:prSet custT="1"/>
      <dgm:spPr>
        <a:solidFill>
          <a:srgbClr val="009999"/>
        </a:solidFill>
      </dgm:spPr>
      <dgm:t>
        <a:bodyPr vert="vert270"/>
        <a:lstStyle/>
        <a:p>
          <a:r>
            <a:rPr lang="en-GB" sz="1400" dirty="0">
              <a:latin typeface="Arial" panose="020B0604020202020204" pitchFamily="34" charset="0"/>
              <a:cs typeface="Arial" panose="020B0604020202020204" pitchFamily="34" charset="0"/>
            </a:rPr>
            <a:t>Flexible Funding Feedback Form</a:t>
          </a:r>
        </a:p>
      </dgm:t>
    </dgm:pt>
    <dgm:pt modelId="{37907D1A-8F80-4CA8-ACF0-F449BBE2C8F2}" type="parTrans" cxnId="{9C4B0E51-F6A2-40E4-81FD-4C408B1731E2}">
      <dgm:prSet/>
      <dgm:spPr/>
      <dgm:t>
        <a:bodyPr/>
        <a:lstStyle/>
        <a:p>
          <a:endParaRPr lang="en-GB"/>
        </a:p>
      </dgm:t>
    </dgm:pt>
    <dgm:pt modelId="{3F61B061-0B14-4BE1-A67D-6DCFA3721378}" type="sibTrans" cxnId="{9C4B0E51-F6A2-40E4-81FD-4C408B1731E2}">
      <dgm:prSet/>
      <dgm:spPr/>
      <dgm:t>
        <a:bodyPr/>
        <a:lstStyle/>
        <a:p>
          <a:endParaRPr lang="en-GB"/>
        </a:p>
      </dgm:t>
    </dgm:pt>
    <dgm:pt modelId="{3F41EF4F-7C75-45AB-8969-E9DABACB6872}">
      <dgm:prSet custT="1"/>
      <dgm:spPr>
        <a:solidFill>
          <a:srgbClr val="FFC000"/>
        </a:solidFill>
      </dgm:spPr>
      <dgm:t>
        <a:bodyPr vert="vert270"/>
        <a:lstStyle/>
        <a:p>
          <a:r>
            <a:rPr lang="en-GB" sz="1400" dirty="0">
              <a:latin typeface="Arial" panose="020B0604020202020204" pitchFamily="34" charset="0"/>
              <a:cs typeface="Arial" panose="020B0604020202020204" pitchFamily="34" charset="0"/>
            </a:rPr>
            <a:t>Placement Approval Request</a:t>
          </a:r>
        </a:p>
      </dgm:t>
    </dgm:pt>
    <dgm:pt modelId="{5368D5C2-5DF9-4670-8DDE-6EA877BC2381}" type="parTrans" cxnId="{51627F2F-A6D5-4CEB-84AE-8F3D21CB8926}">
      <dgm:prSet/>
      <dgm:spPr/>
      <dgm:t>
        <a:bodyPr/>
        <a:lstStyle/>
        <a:p>
          <a:endParaRPr lang="en-GB"/>
        </a:p>
      </dgm:t>
    </dgm:pt>
    <dgm:pt modelId="{B30ED847-2B50-4907-B544-99728D516206}" type="sibTrans" cxnId="{51627F2F-A6D5-4CEB-84AE-8F3D21CB8926}">
      <dgm:prSet/>
      <dgm:spPr/>
      <dgm:t>
        <a:bodyPr/>
        <a:lstStyle/>
        <a:p>
          <a:endParaRPr lang="en-GB"/>
        </a:p>
      </dgm:t>
    </dgm:pt>
    <dgm:pt modelId="{02F1CE6F-0C9B-4666-95C1-6288CAA2EDE7}">
      <dgm:prSet custT="1"/>
      <dgm:spPr>
        <a:solidFill>
          <a:srgbClr val="009999"/>
        </a:solidFill>
      </dgm:spPr>
      <dgm:t>
        <a:bodyPr vert="vert270"/>
        <a:lstStyle/>
        <a:p>
          <a:r>
            <a:rPr lang="en-GB" sz="1400" dirty="0">
              <a:latin typeface="Arial" panose="020B0604020202020204" pitchFamily="34" charset="0"/>
              <a:cs typeface="Arial" panose="020B0604020202020204" pitchFamily="34" charset="0"/>
            </a:rPr>
            <a:t>Annual MRC Report </a:t>
          </a:r>
        </a:p>
      </dgm:t>
    </dgm:pt>
    <dgm:pt modelId="{3984062C-7AB2-455A-8B97-64BF14894C45}" type="parTrans" cxnId="{E6B8C26E-10D5-4B7E-A008-AE442B1DB6BF}">
      <dgm:prSet/>
      <dgm:spPr/>
      <dgm:t>
        <a:bodyPr/>
        <a:lstStyle/>
        <a:p>
          <a:endParaRPr lang="en-GB"/>
        </a:p>
      </dgm:t>
    </dgm:pt>
    <dgm:pt modelId="{06DF2C73-C7D3-4B28-9BFF-589C5FEAA1E0}" type="sibTrans" cxnId="{E6B8C26E-10D5-4B7E-A008-AE442B1DB6BF}">
      <dgm:prSet/>
      <dgm:spPr/>
      <dgm:t>
        <a:bodyPr/>
        <a:lstStyle/>
        <a:p>
          <a:endParaRPr lang="en-GB"/>
        </a:p>
      </dgm:t>
    </dgm:pt>
    <dgm:pt modelId="{BE551DFE-0357-4142-B0BF-863CF0F4EB14}">
      <dgm:prSet custT="1"/>
      <dgm:spPr>
        <a:solidFill>
          <a:srgbClr val="FFC000"/>
        </a:solidFill>
      </dgm:spPr>
      <dgm:t>
        <a:bodyPr vert="vert270"/>
        <a:lstStyle/>
        <a:p>
          <a:r>
            <a:rPr lang="en-GB" sz="1400" dirty="0" err="1">
              <a:latin typeface="Arial" panose="020B0604020202020204" pitchFamily="34" charset="0"/>
              <a:cs typeface="Arial" panose="020B0604020202020204" pitchFamily="34" charset="0"/>
            </a:rPr>
            <a:t>ResearchFish</a:t>
          </a:r>
          <a:endParaRPr lang="en-GB" sz="1400" dirty="0">
            <a:latin typeface="Arial" panose="020B0604020202020204" pitchFamily="34" charset="0"/>
            <a:cs typeface="Arial" panose="020B0604020202020204" pitchFamily="34" charset="0"/>
          </a:endParaRPr>
        </a:p>
      </dgm:t>
    </dgm:pt>
    <dgm:pt modelId="{0EDCBD95-D976-4374-9034-BE4C62D6B9BD}" type="parTrans" cxnId="{F5E3ADB4-15A5-4867-B0F2-7112158D2B04}">
      <dgm:prSet/>
      <dgm:spPr/>
      <dgm:t>
        <a:bodyPr/>
        <a:lstStyle/>
        <a:p>
          <a:endParaRPr lang="en-GB"/>
        </a:p>
      </dgm:t>
    </dgm:pt>
    <dgm:pt modelId="{CFBCE115-ADCD-420D-B8CE-7F46E82571F4}" type="sibTrans" cxnId="{F5E3ADB4-15A5-4867-B0F2-7112158D2B04}">
      <dgm:prSet/>
      <dgm:spPr/>
      <dgm:t>
        <a:bodyPr/>
        <a:lstStyle/>
        <a:p>
          <a:endParaRPr lang="en-GB"/>
        </a:p>
      </dgm:t>
    </dgm:pt>
    <dgm:pt modelId="{CC86AA4B-16D6-440B-81C7-3015302D4ACB}">
      <dgm:prSet custT="1"/>
      <dgm:spPr>
        <a:solidFill>
          <a:srgbClr val="00BF6F"/>
        </a:solidFill>
      </dgm:spPr>
      <dgm:t>
        <a:bodyPr vert="vert270"/>
        <a:lstStyle/>
        <a:p>
          <a:r>
            <a:rPr lang="en-GB" sz="1400" dirty="0">
              <a:latin typeface="Arial" panose="020B0604020202020204" pitchFamily="34" charset="0"/>
              <a:cs typeface="Arial" panose="020B0604020202020204" pitchFamily="34" charset="0"/>
            </a:rPr>
            <a:t>Final destination data</a:t>
          </a:r>
        </a:p>
      </dgm:t>
    </dgm:pt>
    <dgm:pt modelId="{548F0989-B83D-439D-B615-2F5D96B87930}" type="parTrans" cxnId="{EBFCF829-A628-4E9F-B21F-A082E2FDAD40}">
      <dgm:prSet/>
      <dgm:spPr/>
      <dgm:t>
        <a:bodyPr/>
        <a:lstStyle/>
        <a:p>
          <a:endParaRPr lang="en-GB"/>
        </a:p>
      </dgm:t>
    </dgm:pt>
    <dgm:pt modelId="{617E405C-F68F-4B1F-A880-A1AA5B48A78B}" type="sibTrans" cxnId="{EBFCF829-A628-4E9F-B21F-A082E2FDAD40}">
      <dgm:prSet/>
      <dgm:spPr/>
      <dgm:t>
        <a:bodyPr/>
        <a:lstStyle/>
        <a:p>
          <a:endParaRPr lang="en-GB"/>
        </a:p>
      </dgm:t>
    </dgm:pt>
    <dgm:pt modelId="{C8D65C53-31AB-4C83-9CE4-EED95B1D982D}">
      <dgm:prSet custT="1"/>
      <dgm:spPr>
        <a:solidFill>
          <a:srgbClr val="00BF6F"/>
        </a:solidFill>
      </dgm:spPr>
      <dgm:t>
        <a:bodyPr vert="vert270"/>
        <a:lstStyle/>
        <a:p>
          <a:r>
            <a:rPr lang="en-GB" sz="1400" dirty="0">
              <a:latin typeface="Arial" panose="020B0604020202020204" pitchFamily="34" charset="0"/>
              <a:cs typeface="Arial" panose="020B0604020202020204" pitchFamily="34" charset="0"/>
            </a:rPr>
            <a:t>Placement &amp; Training Feedback Form</a:t>
          </a:r>
        </a:p>
      </dgm:t>
    </dgm:pt>
    <dgm:pt modelId="{BC652CE8-C101-4E4D-88A6-50DC3FF61FF5}" type="parTrans" cxnId="{BE87253A-6363-4429-ABEE-5F55ACEE2B1A}">
      <dgm:prSet/>
      <dgm:spPr/>
      <dgm:t>
        <a:bodyPr/>
        <a:lstStyle/>
        <a:p>
          <a:endParaRPr lang="en-GB"/>
        </a:p>
      </dgm:t>
    </dgm:pt>
    <dgm:pt modelId="{F9322641-4BCD-48D9-8143-E052B75004D8}" type="sibTrans" cxnId="{BE87253A-6363-4429-ABEE-5F55ACEE2B1A}">
      <dgm:prSet/>
      <dgm:spPr/>
      <dgm:t>
        <a:bodyPr/>
        <a:lstStyle/>
        <a:p>
          <a:endParaRPr lang="en-GB"/>
        </a:p>
      </dgm:t>
    </dgm:pt>
    <dgm:pt modelId="{7523302F-D261-4462-AA44-C5399057365C}" type="pres">
      <dgm:prSet presAssocID="{0C725633-CA65-419E-8A1E-910B40F76CA7}" presName="Name0" presStyleCnt="0">
        <dgm:presLayoutVars>
          <dgm:chPref val="1"/>
          <dgm:dir/>
          <dgm:animOne val="branch"/>
          <dgm:animLvl val="lvl"/>
          <dgm:resizeHandles/>
        </dgm:presLayoutVars>
      </dgm:prSet>
      <dgm:spPr/>
    </dgm:pt>
    <dgm:pt modelId="{CF5EA27B-01AB-47AB-A4B1-BF8D6380D53D}" type="pres">
      <dgm:prSet presAssocID="{C730924F-3C5C-4D21-BB58-1232BCE939D9}" presName="vertOne" presStyleCnt="0"/>
      <dgm:spPr/>
    </dgm:pt>
    <dgm:pt modelId="{34081629-9766-476E-AE69-061986F2A10B}" type="pres">
      <dgm:prSet presAssocID="{C730924F-3C5C-4D21-BB58-1232BCE939D9}" presName="txOne" presStyleLbl="node0" presStyleIdx="0" presStyleCnt="1" custScaleY="181358" custLinFactNeighborX="41" custLinFactNeighborY="-36204">
        <dgm:presLayoutVars>
          <dgm:chPref val="3"/>
        </dgm:presLayoutVars>
      </dgm:prSet>
      <dgm:spPr/>
    </dgm:pt>
    <dgm:pt modelId="{2EA1F594-C311-4B57-BCC8-65710EE90FB4}" type="pres">
      <dgm:prSet presAssocID="{C730924F-3C5C-4D21-BB58-1232BCE939D9}" presName="parTransOne" presStyleCnt="0"/>
      <dgm:spPr/>
    </dgm:pt>
    <dgm:pt modelId="{00FB9E6A-D7E5-4A05-87C2-5281F8E205BD}" type="pres">
      <dgm:prSet presAssocID="{C730924F-3C5C-4D21-BB58-1232BCE939D9}" presName="horzOne" presStyleCnt="0"/>
      <dgm:spPr/>
    </dgm:pt>
    <dgm:pt modelId="{E44E7FB3-43CE-400F-A26F-6EE0D21883DA}" type="pres">
      <dgm:prSet presAssocID="{021D293E-A8B0-4DC7-A688-DA3F2B5CDA45}" presName="vertTwo" presStyleCnt="0"/>
      <dgm:spPr/>
    </dgm:pt>
    <dgm:pt modelId="{3C00EF75-E80D-4CEB-A052-A078CD83A599}" type="pres">
      <dgm:prSet presAssocID="{021D293E-A8B0-4DC7-A688-DA3F2B5CDA45}" presName="txTwo" presStyleLbl="node2" presStyleIdx="0" presStyleCnt="10">
        <dgm:presLayoutVars>
          <dgm:chPref val="3"/>
        </dgm:presLayoutVars>
      </dgm:prSet>
      <dgm:spPr/>
    </dgm:pt>
    <dgm:pt modelId="{8B34DD4E-B25A-4003-87E9-C99739417735}" type="pres">
      <dgm:prSet presAssocID="{021D293E-A8B0-4DC7-A688-DA3F2B5CDA45}" presName="horzTwo" presStyleCnt="0"/>
      <dgm:spPr/>
    </dgm:pt>
    <dgm:pt modelId="{01F448AC-FF3D-4714-86A7-A61BBAAB1CC5}" type="pres">
      <dgm:prSet presAssocID="{82BCCD34-6C68-4B2A-8FCC-176874B448FD}" presName="sibSpaceTwo" presStyleCnt="0"/>
      <dgm:spPr/>
    </dgm:pt>
    <dgm:pt modelId="{B5158E29-7BA3-45CA-8025-6FA10E838F11}" type="pres">
      <dgm:prSet presAssocID="{9383C85B-E682-44AD-A3F2-A5D3B31EE85C}" presName="vertTwo" presStyleCnt="0"/>
      <dgm:spPr/>
    </dgm:pt>
    <dgm:pt modelId="{E4F7312C-5DBD-4515-97E6-26C58C688625}" type="pres">
      <dgm:prSet presAssocID="{9383C85B-E682-44AD-A3F2-A5D3B31EE85C}" presName="txTwo" presStyleLbl="node2" presStyleIdx="1" presStyleCnt="10">
        <dgm:presLayoutVars>
          <dgm:chPref val="3"/>
        </dgm:presLayoutVars>
      </dgm:prSet>
      <dgm:spPr/>
    </dgm:pt>
    <dgm:pt modelId="{3023A4EA-3591-47BC-8ED7-D7522ECBA447}" type="pres">
      <dgm:prSet presAssocID="{9383C85B-E682-44AD-A3F2-A5D3B31EE85C}" presName="horzTwo" presStyleCnt="0"/>
      <dgm:spPr/>
    </dgm:pt>
    <dgm:pt modelId="{83255080-0CCF-44D1-AE6C-CC598CC6B52F}" type="pres">
      <dgm:prSet presAssocID="{83B8DC4F-D97C-4230-AB12-03C2F380B45A}" presName="sibSpaceTwo" presStyleCnt="0"/>
      <dgm:spPr/>
    </dgm:pt>
    <dgm:pt modelId="{7912D031-84BA-489D-8441-E2A65BF7E9AE}" type="pres">
      <dgm:prSet presAssocID="{4EBAF848-05C5-4B45-B7A3-BC3107B9C829}" presName="vertTwo" presStyleCnt="0"/>
      <dgm:spPr/>
    </dgm:pt>
    <dgm:pt modelId="{A7A9A5D0-A99B-4015-A019-EE1576BAB538}" type="pres">
      <dgm:prSet presAssocID="{4EBAF848-05C5-4B45-B7A3-BC3107B9C829}" presName="txTwo" presStyleLbl="node2" presStyleIdx="2" presStyleCnt="10">
        <dgm:presLayoutVars>
          <dgm:chPref val="3"/>
        </dgm:presLayoutVars>
      </dgm:prSet>
      <dgm:spPr/>
    </dgm:pt>
    <dgm:pt modelId="{00A07D49-7543-41E0-BCC0-734477E0CB95}" type="pres">
      <dgm:prSet presAssocID="{4EBAF848-05C5-4B45-B7A3-BC3107B9C829}" presName="horzTwo" presStyleCnt="0"/>
      <dgm:spPr/>
    </dgm:pt>
    <dgm:pt modelId="{04EE1812-3135-49C6-BFEA-E8247F7F53B9}" type="pres">
      <dgm:prSet presAssocID="{45D396ED-9907-4E15-9068-3AAD009A581E}" presName="sibSpaceTwo" presStyleCnt="0"/>
      <dgm:spPr/>
    </dgm:pt>
    <dgm:pt modelId="{D0D2848F-C64E-46B7-AF70-C639B0C4D15A}" type="pres">
      <dgm:prSet presAssocID="{290111D3-A693-40F4-8F81-6DF9B5659899}" presName="vertTwo" presStyleCnt="0"/>
      <dgm:spPr/>
    </dgm:pt>
    <dgm:pt modelId="{EC79C4E8-E99F-4F35-A953-A4228E68793D}" type="pres">
      <dgm:prSet presAssocID="{290111D3-A693-40F4-8F81-6DF9B5659899}" presName="txTwo" presStyleLbl="node2" presStyleIdx="3" presStyleCnt="10">
        <dgm:presLayoutVars>
          <dgm:chPref val="3"/>
        </dgm:presLayoutVars>
      </dgm:prSet>
      <dgm:spPr/>
    </dgm:pt>
    <dgm:pt modelId="{139424E1-0BB9-4993-A973-9F545E6735E8}" type="pres">
      <dgm:prSet presAssocID="{290111D3-A693-40F4-8F81-6DF9B5659899}" presName="horzTwo" presStyleCnt="0"/>
      <dgm:spPr/>
    </dgm:pt>
    <dgm:pt modelId="{C27F3195-3D70-4FA6-A1B5-D2DA61A31E99}" type="pres">
      <dgm:prSet presAssocID="{07988176-5F37-4F82-8FED-52F140C2E683}" presName="sibSpaceTwo" presStyleCnt="0"/>
      <dgm:spPr/>
    </dgm:pt>
    <dgm:pt modelId="{B1561703-F5C0-482A-BAC1-035916FCCE61}" type="pres">
      <dgm:prSet presAssocID="{E3A63FB3-D283-4322-905C-0BB17916E353}" presName="vertTwo" presStyleCnt="0"/>
      <dgm:spPr/>
    </dgm:pt>
    <dgm:pt modelId="{CA39C27D-9338-4EB8-B326-68C67DDC3504}" type="pres">
      <dgm:prSet presAssocID="{E3A63FB3-D283-4322-905C-0BB17916E353}" presName="txTwo" presStyleLbl="node2" presStyleIdx="4" presStyleCnt="10">
        <dgm:presLayoutVars>
          <dgm:chPref val="3"/>
        </dgm:presLayoutVars>
      </dgm:prSet>
      <dgm:spPr/>
    </dgm:pt>
    <dgm:pt modelId="{471DBFC9-2133-4F97-B19C-E61900B165B8}" type="pres">
      <dgm:prSet presAssocID="{E3A63FB3-D283-4322-905C-0BB17916E353}" presName="horzTwo" presStyleCnt="0"/>
      <dgm:spPr/>
    </dgm:pt>
    <dgm:pt modelId="{0ED0BA3A-7ED6-46E1-8094-D2CDDEF8DFC4}" type="pres">
      <dgm:prSet presAssocID="{3F61B061-0B14-4BE1-A67D-6DCFA3721378}" presName="sibSpaceTwo" presStyleCnt="0"/>
      <dgm:spPr/>
    </dgm:pt>
    <dgm:pt modelId="{DAD355BC-F8CD-4759-80D9-CDF08970BBFF}" type="pres">
      <dgm:prSet presAssocID="{3F41EF4F-7C75-45AB-8969-E9DABACB6872}" presName="vertTwo" presStyleCnt="0"/>
      <dgm:spPr/>
    </dgm:pt>
    <dgm:pt modelId="{2967094B-5F56-4D99-A288-77919F2BA80E}" type="pres">
      <dgm:prSet presAssocID="{3F41EF4F-7C75-45AB-8969-E9DABACB6872}" presName="txTwo" presStyleLbl="node2" presStyleIdx="5" presStyleCnt="10">
        <dgm:presLayoutVars>
          <dgm:chPref val="3"/>
        </dgm:presLayoutVars>
      </dgm:prSet>
      <dgm:spPr/>
    </dgm:pt>
    <dgm:pt modelId="{7C018121-BBDA-4514-86B6-B9E153A85EDD}" type="pres">
      <dgm:prSet presAssocID="{3F41EF4F-7C75-45AB-8969-E9DABACB6872}" presName="horzTwo" presStyleCnt="0"/>
      <dgm:spPr/>
    </dgm:pt>
    <dgm:pt modelId="{1B7A636B-AC58-40BB-8CC7-E95A82E84B77}" type="pres">
      <dgm:prSet presAssocID="{B30ED847-2B50-4907-B544-99728D516206}" presName="sibSpaceTwo" presStyleCnt="0"/>
      <dgm:spPr/>
    </dgm:pt>
    <dgm:pt modelId="{8B91A92C-2F9C-4B9D-B04B-F8F9AC285886}" type="pres">
      <dgm:prSet presAssocID="{C8D65C53-31AB-4C83-9CE4-EED95B1D982D}" presName="vertTwo" presStyleCnt="0"/>
      <dgm:spPr/>
    </dgm:pt>
    <dgm:pt modelId="{96E27AD2-F1F1-4A96-B456-44A9AE49E39F}" type="pres">
      <dgm:prSet presAssocID="{C8D65C53-31AB-4C83-9CE4-EED95B1D982D}" presName="txTwo" presStyleLbl="node2" presStyleIdx="6" presStyleCnt="10">
        <dgm:presLayoutVars>
          <dgm:chPref val="3"/>
        </dgm:presLayoutVars>
      </dgm:prSet>
      <dgm:spPr/>
    </dgm:pt>
    <dgm:pt modelId="{C2113013-7DDD-4BCB-92B7-61F5FAC83387}" type="pres">
      <dgm:prSet presAssocID="{C8D65C53-31AB-4C83-9CE4-EED95B1D982D}" presName="horzTwo" presStyleCnt="0"/>
      <dgm:spPr/>
    </dgm:pt>
    <dgm:pt modelId="{968C2CAB-C992-4691-8199-BD093E3A80A2}" type="pres">
      <dgm:prSet presAssocID="{F9322641-4BCD-48D9-8143-E052B75004D8}" presName="sibSpaceTwo" presStyleCnt="0"/>
      <dgm:spPr/>
    </dgm:pt>
    <dgm:pt modelId="{1A9533F0-F615-4247-B852-E7BAC1CA1D9E}" type="pres">
      <dgm:prSet presAssocID="{02F1CE6F-0C9B-4666-95C1-6288CAA2EDE7}" presName="vertTwo" presStyleCnt="0"/>
      <dgm:spPr/>
    </dgm:pt>
    <dgm:pt modelId="{17EC0883-2715-4557-B98F-06530873BFEA}" type="pres">
      <dgm:prSet presAssocID="{02F1CE6F-0C9B-4666-95C1-6288CAA2EDE7}" presName="txTwo" presStyleLbl="node2" presStyleIdx="7" presStyleCnt="10">
        <dgm:presLayoutVars>
          <dgm:chPref val="3"/>
        </dgm:presLayoutVars>
      </dgm:prSet>
      <dgm:spPr/>
    </dgm:pt>
    <dgm:pt modelId="{E51DCD10-DB6B-44EA-B08A-6C3686DE0823}" type="pres">
      <dgm:prSet presAssocID="{02F1CE6F-0C9B-4666-95C1-6288CAA2EDE7}" presName="horzTwo" presStyleCnt="0"/>
      <dgm:spPr/>
    </dgm:pt>
    <dgm:pt modelId="{737ED511-8526-4ED6-809D-8986A8701D03}" type="pres">
      <dgm:prSet presAssocID="{06DF2C73-C7D3-4B28-9BFF-589C5FEAA1E0}" presName="sibSpaceTwo" presStyleCnt="0"/>
      <dgm:spPr/>
    </dgm:pt>
    <dgm:pt modelId="{6B730CFE-9AC4-40B3-9924-51B5569A827F}" type="pres">
      <dgm:prSet presAssocID="{BE551DFE-0357-4142-B0BF-863CF0F4EB14}" presName="vertTwo" presStyleCnt="0"/>
      <dgm:spPr/>
    </dgm:pt>
    <dgm:pt modelId="{DB914221-C9CA-4D1A-A5E8-787B52DBDB9D}" type="pres">
      <dgm:prSet presAssocID="{BE551DFE-0357-4142-B0BF-863CF0F4EB14}" presName="txTwo" presStyleLbl="node2" presStyleIdx="8" presStyleCnt="10">
        <dgm:presLayoutVars>
          <dgm:chPref val="3"/>
        </dgm:presLayoutVars>
      </dgm:prSet>
      <dgm:spPr/>
    </dgm:pt>
    <dgm:pt modelId="{A2014FE9-B450-4E54-BE74-7854A7A6B9E4}" type="pres">
      <dgm:prSet presAssocID="{BE551DFE-0357-4142-B0BF-863CF0F4EB14}" presName="horzTwo" presStyleCnt="0"/>
      <dgm:spPr/>
    </dgm:pt>
    <dgm:pt modelId="{9C17C22E-31BF-407A-B419-CE7E5CFDDE2B}" type="pres">
      <dgm:prSet presAssocID="{CFBCE115-ADCD-420D-B8CE-7F46E82571F4}" presName="sibSpaceTwo" presStyleCnt="0"/>
      <dgm:spPr/>
    </dgm:pt>
    <dgm:pt modelId="{9DE24CD9-D3DA-456D-B0B2-D4705BB24830}" type="pres">
      <dgm:prSet presAssocID="{CC86AA4B-16D6-440B-81C7-3015302D4ACB}" presName="vertTwo" presStyleCnt="0"/>
      <dgm:spPr/>
    </dgm:pt>
    <dgm:pt modelId="{6B53C80A-7F98-4952-8EBF-0FF4DB8617A1}" type="pres">
      <dgm:prSet presAssocID="{CC86AA4B-16D6-440B-81C7-3015302D4ACB}" presName="txTwo" presStyleLbl="node2" presStyleIdx="9" presStyleCnt="10">
        <dgm:presLayoutVars>
          <dgm:chPref val="3"/>
        </dgm:presLayoutVars>
      </dgm:prSet>
      <dgm:spPr/>
    </dgm:pt>
    <dgm:pt modelId="{D821E8C9-7778-4EED-86F2-652C465C6481}" type="pres">
      <dgm:prSet presAssocID="{CC86AA4B-16D6-440B-81C7-3015302D4ACB}" presName="horzTwo" presStyleCnt="0"/>
      <dgm:spPr/>
    </dgm:pt>
  </dgm:ptLst>
  <dgm:cxnLst>
    <dgm:cxn modelId="{86750A11-B75D-419A-9FA2-B09D44BC129A}" srcId="{C730924F-3C5C-4D21-BB58-1232BCE939D9}" destId="{021D293E-A8B0-4DC7-A688-DA3F2B5CDA45}" srcOrd="0" destOrd="0" parTransId="{23ED31FC-70A5-4C5C-B650-ED0A6B192408}" sibTransId="{82BCCD34-6C68-4B2A-8FCC-176874B448FD}"/>
    <dgm:cxn modelId="{EBFCF829-A628-4E9F-B21F-A082E2FDAD40}" srcId="{C730924F-3C5C-4D21-BB58-1232BCE939D9}" destId="{CC86AA4B-16D6-440B-81C7-3015302D4ACB}" srcOrd="9" destOrd="0" parTransId="{548F0989-B83D-439D-B615-2F5D96B87930}" sibTransId="{617E405C-F68F-4B1F-A880-A1AA5B48A78B}"/>
    <dgm:cxn modelId="{51627F2F-A6D5-4CEB-84AE-8F3D21CB8926}" srcId="{C730924F-3C5C-4D21-BB58-1232BCE939D9}" destId="{3F41EF4F-7C75-45AB-8969-E9DABACB6872}" srcOrd="5" destOrd="0" parTransId="{5368D5C2-5DF9-4670-8DDE-6EA877BC2381}" sibTransId="{B30ED847-2B50-4907-B544-99728D516206}"/>
    <dgm:cxn modelId="{10362D34-2116-4EB1-84E0-64EDF840770B}" type="presOf" srcId="{C730924F-3C5C-4D21-BB58-1232BCE939D9}" destId="{34081629-9766-476E-AE69-061986F2A10B}" srcOrd="0" destOrd="0" presId="urn:microsoft.com/office/officeart/2005/8/layout/architecture"/>
    <dgm:cxn modelId="{BE87253A-6363-4429-ABEE-5F55ACEE2B1A}" srcId="{C730924F-3C5C-4D21-BB58-1232BCE939D9}" destId="{C8D65C53-31AB-4C83-9CE4-EED95B1D982D}" srcOrd="6" destOrd="0" parTransId="{BC652CE8-C101-4E4D-88A6-50DC3FF61FF5}" sibTransId="{F9322641-4BCD-48D9-8143-E052B75004D8}"/>
    <dgm:cxn modelId="{B9680D3F-375E-43C1-A57A-4B5CA13D3A39}" type="presOf" srcId="{BE551DFE-0357-4142-B0BF-863CF0F4EB14}" destId="{DB914221-C9CA-4D1A-A5E8-787B52DBDB9D}" srcOrd="0" destOrd="0" presId="urn:microsoft.com/office/officeart/2005/8/layout/architecture"/>
    <dgm:cxn modelId="{017A9C3F-190A-44DB-972D-8B0B93FB8AD8}" srcId="{C730924F-3C5C-4D21-BB58-1232BCE939D9}" destId="{290111D3-A693-40F4-8F81-6DF9B5659899}" srcOrd="3" destOrd="0" parTransId="{CEC0F2A4-B00D-491C-80CF-52D508D28BC0}" sibTransId="{07988176-5F37-4F82-8FED-52F140C2E683}"/>
    <dgm:cxn modelId="{A8C49843-FB49-4DD4-85FC-58667E888F17}" srcId="{C730924F-3C5C-4D21-BB58-1232BCE939D9}" destId="{9383C85B-E682-44AD-A3F2-A5D3B31EE85C}" srcOrd="1" destOrd="0" parTransId="{AAF3F52F-19E0-47BF-AC4B-5C2891FFC1D1}" sibTransId="{83B8DC4F-D97C-4230-AB12-03C2F380B45A}"/>
    <dgm:cxn modelId="{A75C6046-55AE-4632-8DE5-6BDF9F155AC6}" type="presOf" srcId="{3F41EF4F-7C75-45AB-8969-E9DABACB6872}" destId="{2967094B-5F56-4D99-A288-77919F2BA80E}" srcOrd="0" destOrd="0" presId="urn:microsoft.com/office/officeart/2005/8/layout/architecture"/>
    <dgm:cxn modelId="{21DF1467-4CC8-4AF2-A96A-5ADF2089980F}" type="presOf" srcId="{02F1CE6F-0C9B-4666-95C1-6288CAA2EDE7}" destId="{17EC0883-2715-4557-B98F-06530873BFEA}" srcOrd="0" destOrd="0" presId="urn:microsoft.com/office/officeart/2005/8/layout/architecture"/>
    <dgm:cxn modelId="{E6B8C26E-10D5-4B7E-A008-AE442B1DB6BF}" srcId="{C730924F-3C5C-4D21-BB58-1232BCE939D9}" destId="{02F1CE6F-0C9B-4666-95C1-6288CAA2EDE7}" srcOrd="7" destOrd="0" parTransId="{3984062C-7AB2-455A-8B97-64BF14894C45}" sibTransId="{06DF2C73-C7D3-4B28-9BFF-589C5FEAA1E0}"/>
    <dgm:cxn modelId="{9C4B0E51-F6A2-40E4-81FD-4C408B1731E2}" srcId="{C730924F-3C5C-4D21-BB58-1232BCE939D9}" destId="{E3A63FB3-D283-4322-905C-0BB17916E353}" srcOrd="4" destOrd="0" parTransId="{37907D1A-8F80-4CA8-ACF0-F449BBE2C8F2}" sibTransId="{3F61B061-0B14-4BE1-A67D-6DCFA3721378}"/>
    <dgm:cxn modelId="{06D25C54-16E0-4867-ACD2-1301FC8A0150}" type="presOf" srcId="{C8D65C53-31AB-4C83-9CE4-EED95B1D982D}" destId="{96E27AD2-F1F1-4A96-B456-44A9AE49E39F}" srcOrd="0" destOrd="0" presId="urn:microsoft.com/office/officeart/2005/8/layout/architecture"/>
    <dgm:cxn modelId="{55ED3783-70EE-4DC0-A165-6EFD74A0BBB7}" srcId="{C730924F-3C5C-4D21-BB58-1232BCE939D9}" destId="{4EBAF848-05C5-4B45-B7A3-BC3107B9C829}" srcOrd="2" destOrd="0" parTransId="{08F9A89B-69BB-4DDB-A4A7-E2F51C1DE671}" sibTransId="{45D396ED-9907-4E15-9068-3AAD009A581E}"/>
    <dgm:cxn modelId="{631CB193-35B5-41CE-AB3A-0A84236B8EC8}" type="presOf" srcId="{021D293E-A8B0-4DC7-A688-DA3F2B5CDA45}" destId="{3C00EF75-E80D-4CEB-A052-A078CD83A599}" srcOrd="0" destOrd="0" presId="urn:microsoft.com/office/officeart/2005/8/layout/architecture"/>
    <dgm:cxn modelId="{5DC6E193-485F-4A2C-BF93-B1F6ACEB6562}" type="presOf" srcId="{CC86AA4B-16D6-440B-81C7-3015302D4ACB}" destId="{6B53C80A-7F98-4952-8EBF-0FF4DB8617A1}" srcOrd="0" destOrd="0" presId="urn:microsoft.com/office/officeart/2005/8/layout/architecture"/>
    <dgm:cxn modelId="{DA744C9E-5C50-456E-B8AD-201A4A4290A4}" type="presOf" srcId="{290111D3-A693-40F4-8F81-6DF9B5659899}" destId="{EC79C4E8-E99F-4F35-A953-A4228E68793D}" srcOrd="0" destOrd="0" presId="urn:microsoft.com/office/officeart/2005/8/layout/architecture"/>
    <dgm:cxn modelId="{3864A9A8-5E62-48DC-8A3A-7E19EE1AFB97}" srcId="{0C725633-CA65-419E-8A1E-910B40F76CA7}" destId="{C730924F-3C5C-4D21-BB58-1232BCE939D9}" srcOrd="0" destOrd="0" parTransId="{79711FB0-7FA2-4EC9-B154-D1B74FF7C743}" sibTransId="{CA40533D-0EDB-4B08-BE6B-E872E9975B95}"/>
    <dgm:cxn modelId="{F5E3ADB4-15A5-4867-B0F2-7112158D2B04}" srcId="{C730924F-3C5C-4D21-BB58-1232BCE939D9}" destId="{BE551DFE-0357-4142-B0BF-863CF0F4EB14}" srcOrd="8" destOrd="0" parTransId="{0EDCBD95-D976-4374-9034-BE4C62D6B9BD}" sibTransId="{CFBCE115-ADCD-420D-B8CE-7F46E82571F4}"/>
    <dgm:cxn modelId="{4AAA7CB8-65F7-4833-B348-613166511C0C}" type="presOf" srcId="{4EBAF848-05C5-4B45-B7A3-BC3107B9C829}" destId="{A7A9A5D0-A99B-4015-A019-EE1576BAB538}" srcOrd="0" destOrd="0" presId="urn:microsoft.com/office/officeart/2005/8/layout/architecture"/>
    <dgm:cxn modelId="{A13EECBA-59DC-411C-93C8-5D819C86459E}" type="presOf" srcId="{E3A63FB3-D283-4322-905C-0BB17916E353}" destId="{CA39C27D-9338-4EB8-B326-68C67DDC3504}" srcOrd="0" destOrd="0" presId="urn:microsoft.com/office/officeart/2005/8/layout/architecture"/>
    <dgm:cxn modelId="{A78403D3-E4E0-43B3-9E19-7FA0BA490A3F}" type="presOf" srcId="{9383C85B-E682-44AD-A3F2-A5D3B31EE85C}" destId="{E4F7312C-5DBD-4515-97E6-26C58C688625}" srcOrd="0" destOrd="0" presId="urn:microsoft.com/office/officeart/2005/8/layout/architecture"/>
    <dgm:cxn modelId="{6CE94FFC-01FD-4E87-B5B0-39CCCE27C40E}" type="presOf" srcId="{0C725633-CA65-419E-8A1E-910B40F76CA7}" destId="{7523302F-D261-4462-AA44-C5399057365C}" srcOrd="0" destOrd="0" presId="urn:microsoft.com/office/officeart/2005/8/layout/architecture"/>
    <dgm:cxn modelId="{82555239-858D-4E04-A00D-C82960710627}" type="presParOf" srcId="{7523302F-D261-4462-AA44-C5399057365C}" destId="{CF5EA27B-01AB-47AB-A4B1-BF8D6380D53D}" srcOrd="0" destOrd="0" presId="urn:microsoft.com/office/officeart/2005/8/layout/architecture"/>
    <dgm:cxn modelId="{B102E8DD-A12E-4405-A23D-703174D3EC23}" type="presParOf" srcId="{CF5EA27B-01AB-47AB-A4B1-BF8D6380D53D}" destId="{34081629-9766-476E-AE69-061986F2A10B}" srcOrd="0" destOrd="0" presId="urn:microsoft.com/office/officeart/2005/8/layout/architecture"/>
    <dgm:cxn modelId="{494EACEF-3285-479C-BC83-5EC74D963474}" type="presParOf" srcId="{CF5EA27B-01AB-47AB-A4B1-BF8D6380D53D}" destId="{2EA1F594-C311-4B57-BCC8-65710EE90FB4}" srcOrd="1" destOrd="0" presId="urn:microsoft.com/office/officeart/2005/8/layout/architecture"/>
    <dgm:cxn modelId="{FBBAD662-BABF-4C51-8CE4-6D1FC9799859}" type="presParOf" srcId="{CF5EA27B-01AB-47AB-A4B1-BF8D6380D53D}" destId="{00FB9E6A-D7E5-4A05-87C2-5281F8E205BD}" srcOrd="2" destOrd="0" presId="urn:microsoft.com/office/officeart/2005/8/layout/architecture"/>
    <dgm:cxn modelId="{01D50429-9D44-43AA-84B1-3D535B6A0958}" type="presParOf" srcId="{00FB9E6A-D7E5-4A05-87C2-5281F8E205BD}" destId="{E44E7FB3-43CE-400F-A26F-6EE0D21883DA}" srcOrd="0" destOrd="0" presId="urn:microsoft.com/office/officeart/2005/8/layout/architecture"/>
    <dgm:cxn modelId="{94EAD603-1633-48E1-9F97-0AEDD3A6F153}" type="presParOf" srcId="{E44E7FB3-43CE-400F-A26F-6EE0D21883DA}" destId="{3C00EF75-E80D-4CEB-A052-A078CD83A599}" srcOrd="0" destOrd="0" presId="urn:microsoft.com/office/officeart/2005/8/layout/architecture"/>
    <dgm:cxn modelId="{A57A7C14-9892-4D85-8044-8E45672402C6}" type="presParOf" srcId="{E44E7FB3-43CE-400F-A26F-6EE0D21883DA}" destId="{8B34DD4E-B25A-4003-87E9-C99739417735}" srcOrd="1" destOrd="0" presId="urn:microsoft.com/office/officeart/2005/8/layout/architecture"/>
    <dgm:cxn modelId="{251DB527-625E-40E3-AB53-0CCDF8952DF9}" type="presParOf" srcId="{00FB9E6A-D7E5-4A05-87C2-5281F8E205BD}" destId="{01F448AC-FF3D-4714-86A7-A61BBAAB1CC5}" srcOrd="1" destOrd="0" presId="urn:microsoft.com/office/officeart/2005/8/layout/architecture"/>
    <dgm:cxn modelId="{1F334540-C792-48B9-B90A-20F35F95DB90}" type="presParOf" srcId="{00FB9E6A-D7E5-4A05-87C2-5281F8E205BD}" destId="{B5158E29-7BA3-45CA-8025-6FA10E838F11}" srcOrd="2" destOrd="0" presId="urn:microsoft.com/office/officeart/2005/8/layout/architecture"/>
    <dgm:cxn modelId="{1A8C04D6-03C3-4067-A593-0F31B2D09DC9}" type="presParOf" srcId="{B5158E29-7BA3-45CA-8025-6FA10E838F11}" destId="{E4F7312C-5DBD-4515-97E6-26C58C688625}" srcOrd="0" destOrd="0" presId="urn:microsoft.com/office/officeart/2005/8/layout/architecture"/>
    <dgm:cxn modelId="{6CAF5C32-B184-44DE-8DD6-BCA8B2C237EF}" type="presParOf" srcId="{B5158E29-7BA3-45CA-8025-6FA10E838F11}" destId="{3023A4EA-3591-47BC-8ED7-D7522ECBA447}" srcOrd="1" destOrd="0" presId="urn:microsoft.com/office/officeart/2005/8/layout/architecture"/>
    <dgm:cxn modelId="{82233498-A5FB-4181-9747-B94327EEF8E9}" type="presParOf" srcId="{00FB9E6A-D7E5-4A05-87C2-5281F8E205BD}" destId="{83255080-0CCF-44D1-AE6C-CC598CC6B52F}" srcOrd="3" destOrd="0" presId="urn:microsoft.com/office/officeart/2005/8/layout/architecture"/>
    <dgm:cxn modelId="{12614C4E-03FE-4E77-9E67-076548A4E9FD}" type="presParOf" srcId="{00FB9E6A-D7E5-4A05-87C2-5281F8E205BD}" destId="{7912D031-84BA-489D-8441-E2A65BF7E9AE}" srcOrd="4" destOrd="0" presId="urn:microsoft.com/office/officeart/2005/8/layout/architecture"/>
    <dgm:cxn modelId="{7D3F741A-356E-4EE5-8E0F-9BC1A5E6E2DD}" type="presParOf" srcId="{7912D031-84BA-489D-8441-E2A65BF7E9AE}" destId="{A7A9A5D0-A99B-4015-A019-EE1576BAB538}" srcOrd="0" destOrd="0" presId="urn:microsoft.com/office/officeart/2005/8/layout/architecture"/>
    <dgm:cxn modelId="{84CF5753-DF2A-49B5-A5A3-52F3590ADC05}" type="presParOf" srcId="{7912D031-84BA-489D-8441-E2A65BF7E9AE}" destId="{00A07D49-7543-41E0-BCC0-734477E0CB95}" srcOrd="1" destOrd="0" presId="urn:microsoft.com/office/officeart/2005/8/layout/architecture"/>
    <dgm:cxn modelId="{C99DA1A9-239D-405E-B3AB-B3BFF29972D1}" type="presParOf" srcId="{00FB9E6A-D7E5-4A05-87C2-5281F8E205BD}" destId="{04EE1812-3135-49C6-BFEA-E8247F7F53B9}" srcOrd="5" destOrd="0" presId="urn:microsoft.com/office/officeart/2005/8/layout/architecture"/>
    <dgm:cxn modelId="{186B5603-2D31-4101-86A7-1D3645999DD5}" type="presParOf" srcId="{00FB9E6A-D7E5-4A05-87C2-5281F8E205BD}" destId="{D0D2848F-C64E-46B7-AF70-C639B0C4D15A}" srcOrd="6" destOrd="0" presId="urn:microsoft.com/office/officeart/2005/8/layout/architecture"/>
    <dgm:cxn modelId="{B8AB6E11-14C2-462C-BE00-1508C7FD0B68}" type="presParOf" srcId="{D0D2848F-C64E-46B7-AF70-C639B0C4D15A}" destId="{EC79C4E8-E99F-4F35-A953-A4228E68793D}" srcOrd="0" destOrd="0" presId="urn:microsoft.com/office/officeart/2005/8/layout/architecture"/>
    <dgm:cxn modelId="{A411FFF8-1C0F-45AC-9B1C-93D4BC75429B}" type="presParOf" srcId="{D0D2848F-C64E-46B7-AF70-C639B0C4D15A}" destId="{139424E1-0BB9-4993-A973-9F545E6735E8}" srcOrd="1" destOrd="0" presId="urn:microsoft.com/office/officeart/2005/8/layout/architecture"/>
    <dgm:cxn modelId="{E4F1F993-0C95-4B4A-B48B-02F3A0C894CF}" type="presParOf" srcId="{00FB9E6A-D7E5-4A05-87C2-5281F8E205BD}" destId="{C27F3195-3D70-4FA6-A1B5-D2DA61A31E99}" srcOrd="7" destOrd="0" presId="urn:microsoft.com/office/officeart/2005/8/layout/architecture"/>
    <dgm:cxn modelId="{E47AA7B0-6BC3-4589-B9D8-5E4E0FFC03D6}" type="presParOf" srcId="{00FB9E6A-D7E5-4A05-87C2-5281F8E205BD}" destId="{B1561703-F5C0-482A-BAC1-035916FCCE61}" srcOrd="8" destOrd="0" presId="urn:microsoft.com/office/officeart/2005/8/layout/architecture"/>
    <dgm:cxn modelId="{037D2AA0-3614-45BE-9CC7-3D98567210F7}" type="presParOf" srcId="{B1561703-F5C0-482A-BAC1-035916FCCE61}" destId="{CA39C27D-9338-4EB8-B326-68C67DDC3504}" srcOrd="0" destOrd="0" presId="urn:microsoft.com/office/officeart/2005/8/layout/architecture"/>
    <dgm:cxn modelId="{21A8A2C8-F6F4-47EC-B483-0C2A3F35C3F0}" type="presParOf" srcId="{B1561703-F5C0-482A-BAC1-035916FCCE61}" destId="{471DBFC9-2133-4F97-B19C-E61900B165B8}" srcOrd="1" destOrd="0" presId="urn:microsoft.com/office/officeart/2005/8/layout/architecture"/>
    <dgm:cxn modelId="{59AFA90D-7C4A-4CD7-B865-4AC36078C477}" type="presParOf" srcId="{00FB9E6A-D7E5-4A05-87C2-5281F8E205BD}" destId="{0ED0BA3A-7ED6-46E1-8094-D2CDDEF8DFC4}" srcOrd="9" destOrd="0" presId="urn:microsoft.com/office/officeart/2005/8/layout/architecture"/>
    <dgm:cxn modelId="{BCB73BEE-3EA4-4398-A92D-16BC37C14E3F}" type="presParOf" srcId="{00FB9E6A-D7E5-4A05-87C2-5281F8E205BD}" destId="{DAD355BC-F8CD-4759-80D9-CDF08970BBFF}" srcOrd="10" destOrd="0" presId="urn:microsoft.com/office/officeart/2005/8/layout/architecture"/>
    <dgm:cxn modelId="{93E493F9-0FA1-475A-9639-5FDDA1737565}" type="presParOf" srcId="{DAD355BC-F8CD-4759-80D9-CDF08970BBFF}" destId="{2967094B-5F56-4D99-A288-77919F2BA80E}" srcOrd="0" destOrd="0" presId="urn:microsoft.com/office/officeart/2005/8/layout/architecture"/>
    <dgm:cxn modelId="{565935C2-F6D3-4140-964F-298447824B5F}" type="presParOf" srcId="{DAD355BC-F8CD-4759-80D9-CDF08970BBFF}" destId="{7C018121-BBDA-4514-86B6-B9E153A85EDD}" srcOrd="1" destOrd="0" presId="urn:microsoft.com/office/officeart/2005/8/layout/architecture"/>
    <dgm:cxn modelId="{3857A3C0-2DD1-4C2A-BE37-EE47680E2D23}" type="presParOf" srcId="{00FB9E6A-D7E5-4A05-87C2-5281F8E205BD}" destId="{1B7A636B-AC58-40BB-8CC7-E95A82E84B77}" srcOrd="11" destOrd="0" presId="urn:microsoft.com/office/officeart/2005/8/layout/architecture"/>
    <dgm:cxn modelId="{81A9D973-AD67-45CB-ACA8-BAE4A7B8CD3C}" type="presParOf" srcId="{00FB9E6A-D7E5-4A05-87C2-5281F8E205BD}" destId="{8B91A92C-2F9C-4B9D-B04B-F8F9AC285886}" srcOrd="12" destOrd="0" presId="urn:microsoft.com/office/officeart/2005/8/layout/architecture"/>
    <dgm:cxn modelId="{798E1E5C-6F91-4C1F-9E55-66A0A3B348FE}" type="presParOf" srcId="{8B91A92C-2F9C-4B9D-B04B-F8F9AC285886}" destId="{96E27AD2-F1F1-4A96-B456-44A9AE49E39F}" srcOrd="0" destOrd="0" presId="urn:microsoft.com/office/officeart/2005/8/layout/architecture"/>
    <dgm:cxn modelId="{897FA97F-0D2D-42DC-91E9-E83DB5850F57}" type="presParOf" srcId="{8B91A92C-2F9C-4B9D-B04B-F8F9AC285886}" destId="{C2113013-7DDD-4BCB-92B7-61F5FAC83387}" srcOrd="1" destOrd="0" presId="urn:microsoft.com/office/officeart/2005/8/layout/architecture"/>
    <dgm:cxn modelId="{96E75A7B-7CCB-4ED0-8866-E9D00A83AF35}" type="presParOf" srcId="{00FB9E6A-D7E5-4A05-87C2-5281F8E205BD}" destId="{968C2CAB-C992-4691-8199-BD093E3A80A2}" srcOrd="13" destOrd="0" presId="urn:microsoft.com/office/officeart/2005/8/layout/architecture"/>
    <dgm:cxn modelId="{4F5EAADA-BE5A-48DF-A9CF-CDE1BB1D0B35}" type="presParOf" srcId="{00FB9E6A-D7E5-4A05-87C2-5281F8E205BD}" destId="{1A9533F0-F615-4247-B852-E7BAC1CA1D9E}" srcOrd="14" destOrd="0" presId="urn:microsoft.com/office/officeart/2005/8/layout/architecture"/>
    <dgm:cxn modelId="{3AC92D99-F7EA-48F4-B6C7-ADDE60B22ED3}" type="presParOf" srcId="{1A9533F0-F615-4247-B852-E7BAC1CA1D9E}" destId="{17EC0883-2715-4557-B98F-06530873BFEA}" srcOrd="0" destOrd="0" presId="urn:microsoft.com/office/officeart/2005/8/layout/architecture"/>
    <dgm:cxn modelId="{C878CAD7-FFD6-418D-B925-F28284CA6180}" type="presParOf" srcId="{1A9533F0-F615-4247-B852-E7BAC1CA1D9E}" destId="{E51DCD10-DB6B-44EA-B08A-6C3686DE0823}" srcOrd="1" destOrd="0" presId="urn:microsoft.com/office/officeart/2005/8/layout/architecture"/>
    <dgm:cxn modelId="{B1351E70-5EC4-4C0D-BAD6-002CF6113CD7}" type="presParOf" srcId="{00FB9E6A-D7E5-4A05-87C2-5281F8E205BD}" destId="{737ED511-8526-4ED6-809D-8986A8701D03}" srcOrd="15" destOrd="0" presId="urn:microsoft.com/office/officeart/2005/8/layout/architecture"/>
    <dgm:cxn modelId="{AA2A38B3-AE35-4932-B9DE-6AB8D7DD3632}" type="presParOf" srcId="{00FB9E6A-D7E5-4A05-87C2-5281F8E205BD}" destId="{6B730CFE-9AC4-40B3-9924-51B5569A827F}" srcOrd="16" destOrd="0" presId="urn:microsoft.com/office/officeart/2005/8/layout/architecture"/>
    <dgm:cxn modelId="{448D79DA-1C1A-4BCF-9EDC-8BD478895571}" type="presParOf" srcId="{6B730CFE-9AC4-40B3-9924-51B5569A827F}" destId="{DB914221-C9CA-4D1A-A5E8-787B52DBDB9D}" srcOrd="0" destOrd="0" presId="urn:microsoft.com/office/officeart/2005/8/layout/architecture"/>
    <dgm:cxn modelId="{1C7FB800-BCDA-42E6-AD57-EE71832B3E5E}" type="presParOf" srcId="{6B730CFE-9AC4-40B3-9924-51B5569A827F}" destId="{A2014FE9-B450-4E54-BE74-7854A7A6B9E4}" srcOrd="1" destOrd="0" presId="urn:microsoft.com/office/officeart/2005/8/layout/architecture"/>
    <dgm:cxn modelId="{DD2C019E-E757-4257-BB41-94A64EC70415}" type="presParOf" srcId="{00FB9E6A-D7E5-4A05-87C2-5281F8E205BD}" destId="{9C17C22E-31BF-407A-B419-CE7E5CFDDE2B}" srcOrd="17" destOrd="0" presId="urn:microsoft.com/office/officeart/2005/8/layout/architecture"/>
    <dgm:cxn modelId="{54E51B1C-B80D-4AEF-AF58-771B4BDAC510}" type="presParOf" srcId="{00FB9E6A-D7E5-4A05-87C2-5281F8E205BD}" destId="{9DE24CD9-D3DA-456D-B0B2-D4705BB24830}" srcOrd="18" destOrd="0" presId="urn:microsoft.com/office/officeart/2005/8/layout/architecture"/>
    <dgm:cxn modelId="{41351AEA-5AA7-4EDC-955D-BFF809AD784E}" type="presParOf" srcId="{9DE24CD9-D3DA-456D-B0B2-D4705BB24830}" destId="{6B53C80A-7F98-4952-8EBF-0FF4DB8617A1}" srcOrd="0" destOrd="0" presId="urn:microsoft.com/office/officeart/2005/8/layout/architecture"/>
    <dgm:cxn modelId="{407BFC19-92D4-47F8-AA7F-3ACC4BE5D9E7}" type="presParOf" srcId="{9DE24CD9-D3DA-456D-B0B2-D4705BB24830}" destId="{D821E8C9-7778-4EED-86F2-652C465C6481}" srcOrd="1" destOrd="0" presId="urn:microsoft.com/office/officeart/2005/8/layout/architecture"/>
  </dgm:cxnLst>
  <dgm:bg/>
  <dgm:whole>
    <a:ln>
      <a:noFill/>
    </a:ln>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4D53D27-DA6C-40DD-A926-A7B37FB30C9D}" type="doc">
      <dgm:prSet loTypeId="urn:microsoft.com/office/officeart/2005/8/layout/lProcess2" loCatId="relationship" qsTypeId="urn:microsoft.com/office/officeart/2005/8/quickstyle/simple3" qsCatId="simple" csTypeId="urn:microsoft.com/office/officeart/2005/8/colors/colorful5" csCatId="colorful" phldr="1"/>
      <dgm:spPr/>
      <dgm:t>
        <a:bodyPr/>
        <a:lstStyle/>
        <a:p>
          <a:endParaRPr lang="en-GB"/>
        </a:p>
      </dgm:t>
    </dgm:pt>
    <dgm:pt modelId="{7CF7D8CD-C6AB-4E2F-BA8B-8D486F1199C6}">
      <dgm:prSet custT="1"/>
      <dgm:spPr/>
      <dgm:t>
        <a:bodyPr vert="horz"/>
        <a:lstStyle/>
        <a:p>
          <a:r>
            <a:rPr lang="en-US" sz="1700" dirty="0">
              <a:latin typeface="Arial" panose="020B0604020202020204" pitchFamily="34" charset="0"/>
              <a:cs typeface="Arial" panose="020B0604020202020204" pitchFamily="34" charset="0"/>
            </a:rPr>
            <a:t>SGUL Post Graduate Research Office</a:t>
          </a:r>
          <a:endParaRPr lang="en-GB" sz="1700" dirty="0">
            <a:latin typeface="Arial" panose="020B0604020202020204" pitchFamily="34" charset="0"/>
            <a:cs typeface="Arial" panose="020B0604020202020204" pitchFamily="34" charset="0"/>
          </a:endParaRPr>
        </a:p>
      </dgm:t>
    </dgm:pt>
    <dgm:pt modelId="{31DDA56B-F65C-4D6F-AA6D-300B598FA0B8}" type="parTrans" cxnId="{DEFE5B8E-77A7-488B-A950-A3F5FA5F125C}">
      <dgm:prSet/>
      <dgm:spPr/>
      <dgm:t>
        <a:bodyPr/>
        <a:lstStyle/>
        <a:p>
          <a:endParaRPr lang="en-GB"/>
        </a:p>
      </dgm:t>
    </dgm:pt>
    <dgm:pt modelId="{7632D515-316D-4220-8E54-6336856EBB3F}" type="sibTrans" cxnId="{DEFE5B8E-77A7-488B-A950-A3F5FA5F125C}">
      <dgm:prSet/>
      <dgm:spPr/>
      <dgm:t>
        <a:bodyPr/>
        <a:lstStyle/>
        <a:p>
          <a:endParaRPr lang="en-GB"/>
        </a:p>
      </dgm:t>
    </dgm:pt>
    <dgm:pt modelId="{12B677BA-BBCD-4944-B421-76F57D264C8C}">
      <dgm:prSet custT="1"/>
      <dgm:spPr/>
      <dgm:t>
        <a:bodyPr vert="horz"/>
        <a:lstStyle/>
        <a:p>
          <a:r>
            <a:rPr lang="en-US" sz="1700">
              <a:latin typeface="Arial" panose="020B0604020202020204" pitchFamily="34" charset="0"/>
              <a:cs typeface="Arial" panose="020B0604020202020204" pitchFamily="34" charset="0"/>
            </a:rPr>
            <a:t>LSHTM - EPH</a:t>
          </a:r>
          <a:endParaRPr lang="en-GB" sz="1700" dirty="0">
            <a:latin typeface="Arial" panose="020B0604020202020204" pitchFamily="34" charset="0"/>
            <a:cs typeface="Arial" panose="020B0604020202020204" pitchFamily="34" charset="0"/>
          </a:endParaRPr>
        </a:p>
      </dgm:t>
    </dgm:pt>
    <dgm:pt modelId="{984BCED8-001E-4419-AAAC-B8A9BF4A21C1}" type="parTrans" cxnId="{3CFB6323-0864-4723-AAB4-8535DE18FEF6}">
      <dgm:prSet/>
      <dgm:spPr/>
      <dgm:t>
        <a:bodyPr/>
        <a:lstStyle/>
        <a:p>
          <a:endParaRPr lang="en-GB"/>
        </a:p>
      </dgm:t>
    </dgm:pt>
    <dgm:pt modelId="{824A34AE-32DE-4DFE-A803-71F20892C488}" type="sibTrans" cxnId="{3CFB6323-0864-4723-AAB4-8535DE18FEF6}">
      <dgm:prSet/>
      <dgm:spPr/>
      <dgm:t>
        <a:bodyPr/>
        <a:lstStyle/>
        <a:p>
          <a:endParaRPr lang="en-GB"/>
        </a:p>
      </dgm:t>
    </dgm:pt>
    <dgm:pt modelId="{E50515E2-EC4A-4C1B-9231-2213F31A8A32}">
      <dgm:prSet custT="1"/>
      <dgm:spPr/>
      <dgm:t>
        <a:bodyPr vert="horz"/>
        <a:lstStyle/>
        <a:p>
          <a:r>
            <a:rPr lang="en-US" sz="1700">
              <a:latin typeface="Arial" panose="020B0604020202020204" pitchFamily="34" charset="0"/>
              <a:cs typeface="Arial" panose="020B0604020202020204" pitchFamily="34" charset="0"/>
            </a:rPr>
            <a:t>LSHTM - ITD</a:t>
          </a:r>
          <a:endParaRPr lang="en-GB" sz="1700" dirty="0">
            <a:latin typeface="Arial" panose="020B0604020202020204" pitchFamily="34" charset="0"/>
            <a:cs typeface="Arial" panose="020B0604020202020204" pitchFamily="34" charset="0"/>
          </a:endParaRPr>
        </a:p>
      </dgm:t>
    </dgm:pt>
    <dgm:pt modelId="{9A00C5AA-6233-412B-B4E0-4C112C79F883}" type="parTrans" cxnId="{C4B8E572-9616-4133-8F7C-52AA91652761}">
      <dgm:prSet/>
      <dgm:spPr/>
      <dgm:t>
        <a:bodyPr/>
        <a:lstStyle/>
        <a:p>
          <a:endParaRPr lang="en-GB"/>
        </a:p>
      </dgm:t>
    </dgm:pt>
    <dgm:pt modelId="{7C67C5C4-1156-49EB-9254-5B2D0169C92B}" type="sibTrans" cxnId="{C4B8E572-9616-4133-8F7C-52AA91652761}">
      <dgm:prSet/>
      <dgm:spPr/>
      <dgm:t>
        <a:bodyPr/>
        <a:lstStyle/>
        <a:p>
          <a:endParaRPr lang="en-GB"/>
        </a:p>
      </dgm:t>
    </dgm:pt>
    <dgm:pt modelId="{40E984EC-ACC9-4B27-B546-1E7A1A83B20C}">
      <dgm:prSet custT="1"/>
      <dgm:spPr/>
      <dgm:t>
        <a:bodyPr vert="horz"/>
        <a:lstStyle/>
        <a:p>
          <a:r>
            <a:rPr lang="en-US" sz="1700">
              <a:latin typeface="Arial" panose="020B0604020202020204" pitchFamily="34" charset="0"/>
              <a:cs typeface="Arial" panose="020B0604020202020204" pitchFamily="34" charset="0"/>
            </a:rPr>
            <a:t>LSHTM - PHP</a:t>
          </a:r>
          <a:endParaRPr lang="en-GB" sz="1700" dirty="0">
            <a:latin typeface="Arial" panose="020B0604020202020204" pitchFamily="34" charset="0"/>
            <a:cs typeface="Arial" panose="020B0604020202020204" pitchFamily="34" charset="0"/>
          </a:endParaRPr>
        </a:p>
      </dgm:t>
    </dgm:pt>
    <dgm:pt modelId="{FB3F2243-5BBC-4A7F-9BC6-26E42D0CB78F}" type="parTrans" cxnId="{9C444BEB-4BFE-4D4C-A9A2-B100DB07A59C}">
      <dgm:prSet/>
      <dgm:spPr/>
      <dgm:t>
        <a:bodyPr/>
        <a:lstStyle/>
        <a:p>
          <a:endParaRPr lang="en-GB"/>
        </a:p>
      </dgm:t>
    </dgm:pt>
    <dgm:pt modelId="{AC89428A-0A34-4308-9267-12955109D6C8}" type="sibTrans" cxnId="{9C444BEB-4BFE-4D4C-A9A2-B100DB07A59C}">
      <dgm:prSet/>
      <dgm:spPr/>
      <dgm:t>
        <a:bodyPr/>
        <a:lstStyle/>
        <a:p>
          <a:endParaRPr lang="en-GB"/>
        </a:p>
      </dgm:t>
    </dgm:pt>
    <dgm:pt modelId="{A58C011E-4B5B-4424-A4DF-0C29A344E8DA}">
      <dgm:prSet custT="1"/>
      <dgm:spPr/>
      <dgm:t>
        <a:bodyPr vert="horz"/>
        <a:lstStyle/>
        <a:p>
          <a:r>
            <a:rPr lang="en-US" sz="1800">
              <a:latin typeface="Arial" panose="020B0604020202020204" pitchFamily="34" charset="0"/>
              <a:cs typeface="Arial" panose="020B0604020202020204" pitchFamily="34" charset="0"/>
            </a:rPr>
            <a:t>Derilyn Frusher</a:t>
          </a:r>
          <a:endParaRPr lang="en-GB" sz="1800" dirty="0">
            <a:latin typeface="Arial" panose="020B0604020202020204" pitchFamily="34" charset="0"/>
            <a:cs typeface="Arial" panose="020B0604020202020204" pitchFamily="34" charset="0"/>
          </a:endParaRPr>
        </a:p>
      </dgm:t>
    </dgm:pt>
    <dgm:pt modelId="{E845F348-94B6-4B8D-A1F4-A70C20FA3289}" type="parTrans" cxnId="{3BEEDC85-AA21-4F8C-9219-A78610504D88}">
      <dgm:prSet/>
      <dgm:spPr/>
      <dgm:t>
        <a:bodyPr/>
        <a:lstStyle/>
        <a:p>
          <a:endParaRPr lang="en-GB"/>
        </a:p>
      </dgm:t>
    </dgm:pt>
    <dgm:pt modelId="{4D00FBDF-66C4-4B85-AFA0-A02525D53072}" type="sibTrans" cxnId="{3BEEDC85-AA21-4F8C-9219-A78610504D88}">
      <dgm:prSet/>
      <dgm:spPr/>
      <dgm:t>
        <a:bodyPr/>
        <a:lstStyle/>
        <a:p>
          <a:endParaRPr lang="en-GB"/>
        </a:p>
      </dgm:t>
    </dgm:pt>
    <dgm:pt modelId="{73CE3F93-1344-426B-85B6-CC5BF08E5B32}">
      <dgm:prSet custT="1"/>
      <dgm:spPr/>
      <dgm:t>
        <a:bodyPr vert="horz"/>
        <a:lstStyle/>
        <a:p>
          <a:r>
            <a:rPr lang="en-US" sz="1800">
              <a:latin typeface="Arial" panose="020B0604020202020204" pitchFamily="34" charset="0"/>
              <a:cs typeface="Arial" panose="020B0604020202020204" pitchFamily="34" charset="0"/>
            </a:rPr>
            <a:t>Jenny Fleming</a:t>
          </a:r>
          <a:endParaRPr lang="en-GB" sz="1800" dirty="0">
            <a:latin typeface="Arial" panose="020B0604020202020204" pitchFamily="34" charset="0"/>
            <a:cs typeface="Arial" panose="020B0604020202020204" pitchFamily="34" charset="0"/>
          </a:endParaRPr>
        </a:p>
      </dgm:t>
    </dgm:pt>
    <dgm:pt modelId="{8A136A23-182A-4456-91C6-D63F109DAAC5}" type="parTrans" cxnId="{1E799299-3B06-420C-B90F-160741E972A9}">
      <dgm:prSet/>
      <dgm:spPr/>
      <dgm:t>
        <a:bodyPr/>
        <a:lstStyle/>
        <a:p>
          <a:endParaRPr lang="en-GB"/>
        </a:p>
      </dgm:t>
    </dgm:pt>
    <dgm:pt modelId="{4EDF5DA8-0A62-460A-83AE-52B059DED28E}" type="sibTrans" cxnId="{1E799299-3B06-420C-B90F-160741E972A9}">
      <dgm:prSet/>
      <dgm:spPr/>
      <dgm:t>
        <a:bodyPr/>
        <a:lstStyle/>
        <a:p>
          <a:endParaRPr lang="en-GB"/>
        </a:p>
      </dgm:t>
    </dgm:pt>
    <dgm:pt modelId="{D69287EB-BFD4-4F65-92E4-D17A163193F7}">
      <dgm:prSet custT="1"/>
      <dgm:spPr/>
      <dgm:t>
        <a:bodyPr vert="horz"/>
        <a:lstStyle/>
        <a:p>
          <a:r>
            <a:rPr lang="en-US" sz="1800">
              <a:latin typeface="Arial" panose="020B0604020202020204" pitchFamily="34" charset="0"/>
              <a:cs typeface="Arial" panose="020B0604020202020204" pitchFamily="34" charset="0"/>
            </a:rPr>
            <a:t>Lauren Dalton</a:t>
          </a:r>
          <a:endParaRPr lang="en-GB" sz="1800" dirty="0">
            <a:latin typeface="Arial" panose="020B0604020202020204" pitchFamily="34" charset="0"/>
            <a:cs typeface="Arial" panose="020B0604020202020204" pitchFamily="34" charset="0"/>
          </a:endParaRPr>
        </a:p>
      </dgm:t>
    </dgm:pt>
    <dgm:pt modelId="{F504801D-45B3-4409-8EEB-6CE5F04A70AE}" type="parTrans" cxnId="{472ADFBF-7E0C-43FE-8014-E6FC72CD34FF}">
      <dgm:prSet/>
      <dgm:spPr/>
      <dgm:t>
        <a:bodyPr/>
        <a:lstStyle/>
        <a:p>
          <a:endParaRPr lang="en-GB"/>
        </a:p>
      </dgm:t>
    </dgm:pt>
    <dgm:pt modelId="{3E8CF630-F0A4-4C61-8D83-AAB8DB95A2A4}" type="sibTrans" cxnId="{472ADFBF-7E0C-43FE-8014-E6FC72CD34FF}">
      <dgm:prSet/>
      <dgm:spPr/>
      <dgm:t>
        <a:bodyPr/>
        <a:lstStyle/>
        <a:p>
          <a:endParaRPr lang="en-GB"/>
        </a:p>
      </dgm:t>
    </dgm:pt>
    <dgm:pt modelId="{B0F1CEFF-1A6A-469E-9300-554305B31695}">
      <dgm:prSet custT="1"/>
      <dgm:spPr/>
      <dgm:t>
        <a:bodyPr vert="horz"/>
        <a:lstStyle/>
        <a:p>
          <a:r>
            <a:rPr lang="en-US" sz="1800">
              <a:latin typeface="Arial" panose="020B0604020202020204" pitchFamily="34" charset="0"/>
              <a:cs typeface="Arial" panose="020B0604020202020204" pitchFamily="34" charset="0"/>
            </a:rPr>
            <a:t>Helen White</a:t>
          </a:r>
          <a:endParaRPr lang="en-GB" sz="1800" dirty="0">
            <a:latin typeface="Arial" panose="020B0604020202020204" pitchFamily="34" charset="0"/>
            <a:cs typeface="Arial" panose="020B0604020202020204" pitchFamily="34" charset="0"/>
          </a:endParaRPr>
        </a:p>
      </dgm:t>
    </dgm:pt>
    <dgm:pt modelId="{53D8F88E-453E-44D5-A870-78DAD57256EC}" type="parTrans" cxnId="{72EB7053-2F8B-4CDC-9A52-57A3825F38EC}">
      <dgm:prSet/>
      <dgm:spPr/>
      <dgm:t>
        <a:bodyPr/>
        <a:lstStyle/>
        <a:p>
          <a:endParaRPr lang="en-GB"/>
        </a:p>
      </dgm:t>
    </dgm:pt>
    <dgm:pt modelId="{3C29E23C-C006-4E71-ACEA-E52ECFF66D68}" type="sibTrans" cxnId="{72EB7053-2F8B-4CDC-9A52-57A3825F38EC}">
      <dgm:prSet/>
      <dgm:spPr/>
      <dgm:t>
        <a:bodyPr/>
        <a:lstStyle/>
        <a:p>
          <a:endParaRPr lang="en-GB"/>
        </a:p>
      </dgm:t>
    </dgm:pt>
    <dgm:pt modelId="{E19F0B47-CCF1-4D8B-83B4-3BA78ACD9B58}">
      <dgm:prSet custT="1"/>
      <dgm:spPr/>
      <dgm:t>
        <a:bodyPr vert="horz"/>
        <a:lstStyle/>
        <a:p>
          <a:r>
            <a:rPr lang="en-US" sz="1800">
              <a:latin typeface="Arial" panose="020B0604020202020204" pitchFamily="34" charset="0"/>
              <a:cs typeface="Arial" panose="020B0604020202020204" pitchFamily="34" charset="0"/>
            </a:rPr>
            <a:t>Joanna Bending</a:t>
          </a:r>
          <a:endParaRPr lang="en-GB" sz="1800" dirty="0">
            <a:latin typeface="Arial" panose="020B0604020202020204" pitchFamily="34" charset="0"/>
            <a:cs typeface="Arial" panose="020B0604020202020204" pitchFamily="34" charset="0"/>
          </a:endParaRPr>
        </a:p>
      </dgm:t>
    </dgm:pt>
    <dgm:pt modelId="{DB4893B2-FBEE-4C1B-9798-F1BACBBDA590}" type="parTrans" cxnId="{5C2880C8-624D-4888-A018-250592962A0E}">
      <dgm:prSet/>
      <dgm:spPr/>
      <dgm:t>
        <a:bodyPr/>
        <a:lstStyle/>
        <a:p>
          <a:endParaRPr lang="en-GB"/>
        </a:p>
      </dgm:t>
    </dgm:pt>
    <dgm:pt modelId="{850697AD-A687-4E42-92E6-FCD7093C6FC2}" type="sibTrans" cxnId="{5C2880C8-624D-4888-A018-250592962A0E}">
      <dgm:prSet/>
      <dgm:spPr/>
      <dgm:t>
        <a:bodyPr/>
        <a:lstStyle/>
        <a:p>
          <a:endParaRPr lang="en-GB"/>
        </a:p>
      </dgm:t>
    </dgm:pt>
    <dgm:pt modelId="{FC0E5746-1DC9-4524-B11D-57142729409D}">
      <dgm:prSet custT="1"/>
      <dgm:spPr/>
      <dgm:t>
        <a:bodyPr vert="horz"/>
        <a:lstStyle/>
        <a:p>
          <a:r>
            <a:rPr lang="en-US" sz="1800">
              <a:latin typeface="Arial" panose="020B0604020202020204" pitchFamily="34" charset="0"/>
              <a:cs typeface="Arial" panose="020B0604020202020204" pitchFamily="34" charset="0"/>
            </a:rPr>
            <a:t>Renee Olivel</a:t>
          </a:r>
          <a:endParaRPr lang="en-GB" sz="1800" dirty="0">
            <a:latin typeface="Arial" panose="020B0604020202020204" pitchFamily="34" charset="0"/>
            <a:cs typeface="Arial" panose="020B0604020202020204" pitchFamily="34" charset="0"/>
          </a:endParaRPr>
        </a:p>
      </dgm:t>
    </dgm:pt>
    <dgm:pt modelId="{CEE8114F-069F-47C8-96ED-38A16DC41087}" type="parTrans" cxnId="{EE159588-80FB-4813-AB68-9839D662B996}">
      <dgm:prSet/>
      <dgm:spPr/>
      <dgm:t>
        <a:bodyPr/>
        <a:lstStyle/>
        <a:p>
          <a:endParaRPr lang="en-GB"/>
        </a:p>
      </dgm:t>
    </dgm:pt>
    <dgm:pt modelId="{B868D547-B887-4774-9961-086541981A6A}" type="sibTrans" cxnId="{EE159588-80FB-4813-AB68-9839D662B996}">
      <dgm:prSet/>
      <dgm:spPr/>
      <dgm:t>
        <a:bodyPr/>
        <a:lstStyle/>
        <a:p>
          <a:endParaRPr lang="en-GB"/>
        </a:p>
      </dgm:t>
    </dgm:pt>
    <dgm:pt modelId="{2B0176BA-FAD8-43C3-B382-A97330CD4156}" type="pres">
      <dgm:prSet presAssocID="{24D53D27-DA6C-40DD-A926-A7B37FB30C9D}" presName="theList" presStyleCnt="0">
        <dgm:presLayoutVars>
          <dgm:dir/>
          <dgm:animLvl val="lvl"/>
          <dgm:resizeHandles val="exact"/>
        </dgm:presLayoutVars>
      </dgm:prSet>
      <dgm:spPr/>
    </dgm:pt>
    <dgm:pt modelId="{6E79EDC6-81CE-435D-8713-EFA1CA21B2A0}" type="pres">
      <dgm:prSet presAssocID="{7CF7D8CD-C6AB-4E2F-BA8B-8D486F1199C6}" presName="compNode" presStyleCnt="0"/>
      <dgm:spPr/>
    </dgm:pt>
    <dgm:pt modelId="{8313233B-C474-4C38-9FC6-E754B7AA6BA3}" type="pres">
      <dgm:prSet presAssocID="{7CF7D8CD-C6AB-4E2F-BA8B-8D486F1199C6}" presName="aNode" presStyleLbl="bgShp" presStyleIdx="0" presStyleCnt="4"/>
      <dgm:spPr/>
    </dgm:pt>
    <dgm:pt modelId="{F012D3F2-307F-476A-94B1-C312948D2600}" type="pres">
      <dgm:prSet presAssocID="{7CF7D8CD-C6AB-4E2F-BA8B-8D486F1199C6}" presName="textNode" presStyleLbl="bgShp" presStyleIdx="0" presStyleCnt="4"/>
      <dgm:spPr/>
    </dgm:pt>
    <dgm:pt modelId="{385E3D53-EA74-4C93-87B3-A1A14AE9FB1C}" type="pres">
      <dgm:prSet presAssocID="{7CF7D8CD-C6AB-4E2F-BA8B-8D486F1199C6}" presName="compChildNode" presStyleCnt="0"/>
      <dgm:spPr/>
    </dgm:pt>
    <dgm:pt modelId="{7E4ECB52-872A-4058-965A-80996145C8CA}" type="pres">
      <dgm:prSet presAssocID="{7CF7D8CD-C6AB-4E2F-BA8B-8D486F1199C6}" presName="theInnerList" presStyleCnt="0"/>
      <dgm:spPr/>
    </dgm:pt>
    <dgm:pt modelId="{7972A65C-F214-475B-A443-C1A71A1008FF}" type="pres">
      <dgm:prSet presAssocID="{A58C011E-4B5B-4424-A4DF-0C29A344E8DA}" presName="childNode" presStyleLbl="node1" presStyleIdx="0" presStyleCnt="6">
        <dgm:presLayoutVars>
          <dgm:bulletEnabled val="1"/>
        </dgm:presLayoutVars>
      </dgm:prSet>
      <dgm:spPr/>
    </dgm:pt>
    <dgm:pt modelId="{8CB69FCD-35C0-461E-83FA-03BA1B54A17D}" type="pres">
      <dgm:prSet presAssocID="{7CF7D8CD-C6AB-4E2F-BA8B-8D486F1199C6}" presName="aSpace" presStyleCnt="0"/>
      <dgm:spPr/>
    </dgm:pt>
    <dgm:pt modelId="{EACB49F7-5C6A-4B80-99FC-CE1636A3E717}" type="pres">
      <dgm:prSet presAssocID="{12B677BA-BBCD-4944-B421-76F57D264C8C}" presName="compNode" presStyleCnt="0"/>
      <dgm:spPr/>
    </dgm:pt>
    <dgm:pt modelId="{0F356087-7D8B-4DCD-AF89-EB9F960DEF66}" type="pres">
      <dgm:prSet presAssocID="{12B677BA-BBCD-4944-B421-76F57D264C8C}" presName="aNode" presStyleLbl="bgShp" presStyleIdx="1" presStyleCnt="4"/>
      <dgm:spPr/>
    </dgm:pt>
    <dgm:pt modelId="{DDA0364E-0664-4FE2-9A34-B87AC4A556E6}" type="pres">
      <dgm:prSet presAssocID="{12B677BA-BBCD-4944-B421-76F57D264C8C}" presName="textNode" presStyleLbl="bgShp" presStyleIdx="1" presStyleCnt="4"/>
      <dgm:spPr/>
    </dgm:pt>
    <dgm:pt modelId="{B875B3B9-D16C-4095-922F-22A4D86AE69E}" type="pres">
      <dgm:prSet presAssocID="{12B677BA-BBCD-4944-B421-76F57D264C8C}" presName="compChildNode" presStyleCnt="0"/>
      <dgm:spPr/>
    </dgm:pt>
    <dgm:pt modelId="{A0AA4C17-9E68-4E3A-A70C-028088DBA789}" type="pres">
      <dgm:prSet presAssocID="{12B677BA-BBCD-4944-B421-76F57D264C8C}" presName="theInnerList" presStyleCnt="0"/>
      <dgm:spPr/>
    </dgm:pt>
    <dgm:pt modelId="{B85D28FE-6FAB-40BF-9FB3-AC3DCAD31496}" type="pres">
      <dgm:prSet presAssocID="{73CE3F93-1344-426B-85B6-CC5BF08E5B32}" presName="childNode" presStyleLbl="node1" presStyleIdx="1" presStyleCnt="6">
        <dgm:presLayoutVars>
          <dgm:bulletEnabled val="1"/>
        </dgm:presLayoutVars>
      </dgm:prSet>
      <dgm:spPr/>
    </dgm:pt>
    <dgm:pt modelId="{FC1CC24D-D96F-497F-B12A-7A98BE1410C4}" type="pres">
      <dgm:prSet presAssocID="{73CE3F93-1344-426B-85B6-CC5BF08E5B32}" presName="aSpace2" presStyleCnt="0"/>
      <dgm:spPr/>
    </dgm:pt>
    <dgm:pt modelId="{DBE5777C-E683-4A56-91CA-8CFC11697FCD}" type="pres">
      <dgm:prSet presAssocID="{D69287EB-BFD4-4F65-92E4-D17A163193F7}" presName="childNode" presStyleLbl="node1" presStyleIdx="2" presStyleCnt="6">
        <dgm:presLayoutVars>
          <dgm:bulletEnabled val="1"/>
        </dgm:presLayoutVars>
      </dgm:prSet>
      <dgm:spPr/>
    </dgm:pt>
    <dgm:pt modelId="{3036D266-06B3-4AF2-91EE-8373EBC7D6F7}" type="pres">
      <dgm:prSet presAssocID="{12B677BA-BBCD-4944-B421-76F57D264C8C}" presName="aSpace" presStyleCnt="0"/>
      <dgm:spPr/>
    </dgm:pt>
    <dgm:pt modelId="{6A27122F-7AAE-4729-AA6C-A4AD84C35EC2}" type="pres">
      <dgm:prSet presAssocID="{E50515E2-EC4A-4C1B-9231-2213F31A8A32}" presName="compNode" presStyleCnt="0"/>
      <dgm:spPr/>
    </dgm:pt>
    <dgm:pt modelId="{4D1D54FF-C1F2-4EB9-B9EB-126AD2C87E8A}" type="pres">
      <dgm:prSet presAssocID="{E50515E2-EC4A-4C1B-9231-2213F31A8A32}" presName="aNode" presStyleLbl="bgShp" presStyleIdx="2" presStyleCnt="4"/>
      <dgm:spPr/>
    </dgm:pt>
    <dgm:pt modelId="{660890AB-26B3-48B6-884D-C580422B2DBF}" type="pres">
      <dgm:prSet presAssocID="{E50515E2-EC4A-4C1B-9231-2213F31A8A32}" presName="textNode" presStyleLbl="bgShp" presStyleIdx="2" presStyleCnt="4"/>
      <dgm:spPr/>
    </dgm:pt>
    <dgm:pt modelId="{C87EB578-9BBA-4947-8921-9F5BB45085FB}" type="pres">
      <dgm:prSet presAssocID="{E50515E2-EC4A-4C1B-9231-2213F31A8A32}" presName="compChildNode" presStyleCnt="0"/>
      <dgm:spPr/>
    </dgm:pt>
    <dgm:pt modelId="{7C6EFD2A-8BDE-4E51-9D50-60797B4CA5CE}" type="pres">
      <dgm:prSet presAssocID="{E50515E2-EC4A-4C1B-9231-2213F31A8A32}" presName="theInnerList" presStyleCnt="0"/>
      <dgm:spPr/>
    </dgm:pt>
    <dgm:pt modelId="{70F75AA6-5D4E-40BD-83A2-5D93CE60FC26}" type="pres">
      <dgm:prSet presAssocID="{B0F1CEFF-1A6A-469E-9300-554305B31695}" presName="childNode" presStyleLbl="node1" presStyleIdx="3" presStyleCnt="6">
        <dgm:presLayoutVars>
          <dgm:bulletEnabled val="1"/>
        </dgm:presLayoutVars>
      </dgm:prSet>
      <dgm:spPr/>
    </dgm:pt>
    <dgm:pt modelId="{5D3675C1-05A8-4C1B-A07D-6E8CE91A51EE}" type="pres">
      <dgm:prSet presAssocID="{E50515E2-EC4A-4C1B-9231-2213F31A8A32}" presName="aSpace" presStyleCnt="0"/>
      <dgm:spPr/>
    </dgm:pt>
    <dgm:pt modelId="{90FA80A4-0818-4B56-B187-D8C2EF617495}" type="pres">
      <dgm:prSet presAssocID="{40E984EC-ACC9-4B27-B546-1E7A1A83B20C}" presName="compNode" presStyleCnt="0"/>
      <dgm:spPr/>
    </dgm:pt>
    <dgm:pt modelId="{1F272F9B-0E53-4545-9DBF-EF5319684515}" type="pres">
      <dgm:prSet presAssocID="{40E984EC-ACC9-4B27-B546-1E7A1A83B20C}" presName="aNode" presStyleLbl="bgShp" presStyleIdx="3" presStyleCnt="4"/>
      <dgm:spPr/>
    </dgm:pt>
    <dgm:pt modelId="{CD7E7C11-E3D0-4DCC-B127-ED38267C0BFE}" type="pres">
      <dgm:prSet presAssocID="{40E984EC-ACC9-4B27-B546-1E7A1A83B20C}" presName="textNode" presStyleLbl="bgShp" presStyleIdx="3" presStyleCnt="4"/>
      <dgm:spPr/>
    </dgm:pt>
    <dgm:pt modelId="{EC672483-293E-46B9-ACAB-865A738CA2DE}" type="pres">
      <dgm:prSet presAssocID="{40E984EC-ACC9-4B27-B546-1E7A1A83B20C}" presName="compChildNode" presStyleCnt="0"/>
      <dgm:spPr/>
    </dgm:pt>
    <dgm:pt modelId="{AF36A9B9-6D9B-4E34-9BB7-15945CB7BAFC}" type="pres">
      <dgm:prSet presAssocID="{40E984EC-ACC9-4B27-B546-1E7A1A83B20C}" presName="theInnerList" presStyleCnt="0"/>
      <dgm:spPr/>
    </dgm:pt>
    <dgm:pt modelId="{B0668762-20CC-4835-A167-B7ECE91B8311}" type="pres">
      <dgm:prSet presAssocID="{E19F0B47-CCF1-4D8B-83B4-3BA78ACD9B58}" presName="childNode" presStyleLbl="node1" presStyleIdx="4" presStyleCnt="6">
        <dgm:presLayoutVars>
          <dgm:bulletEnabled val="1"/>
        </dgm:presLayoutVars>
      </dgm:prSet>
      <dgm:spPr/>
    </dgm:pt>
    <dgm:pt modelId="{3D444DDD-BE2E-4D56-A3CC-A2A7ED870BC7}" type="pres">
      <dgm:prSet presAssocID="{E19F0B47-CCF1-4D8B-83B4-3BA78ACD9B58}" presName="aSpace2" presStyleCnt="0"/>
      <dgm:spPr/>
    </dgm:pt>
    <dgm:pt modelId="{9D551C5B-C75E-491F-93C5-47A9B842E104}" type="pres">
      <dgm:prSet presAssocID="{FC0E5746-1DC9-4524-B11D-57142729409D}" presName="childNode" presStyleLbl="node1" presStyleIdx="5" presStyleCnt="6">
        <dgm:presLayoutVars>
          <dgm:bulletEnabled val="1"/>
        </dgm:presLayoutVars>
      </dgm:prSet>
      <dgm:spPr/>
    </dgm:pt>
  </dgm:ptLst>
  <dgm:cxnLst>
    <dgm:cxn modelId="{AA195405-DCF9-44FC-9929-D336FF81A64A}" type="presOf" srcId="{E50515E2-EC4A-4C1B-9231-2213F31A8A32}" destId="{660890AB-26B3-48B6-884D-C580422B2DBF}" srcOrd="1" destOrd="0" presId="urn:microsoft.com/office/officeart/2005/8/layout/lProcess2"/>
    <dgm:cxn modelId="{FF58AD17-25CA-4CD0-9B0F-EEBB1A3B8612}" type="presOf" srcId="{40E984EC-ACC9-4B27-B546-1E7A1A83B20C}" destId="{1F272F9B-0E53-4545-9DBF-EF5319684515}" srcOrd="0" destOrd="0" presId="urn:microsoft.com/office/officeart/2005/8/layout/lProcess2"/>
    <dgm:cxn modelId="{3CFB6323-0864-4723-AAB4-8535DE18FEF6}" srcId="{24D53D27-DA6C-40DD-A926-A7B37FB30C9D}" destId="{12B677BA-BBCD-4944-B421-76F57D264C8C}" srcOrd="1" destOrd="0" parTransId="{984BCED8-001E-4419-AAAC-B8A9BF4A21C1}" sibTransId="{824A34AE-32DE-4DFE-A803-71F20892C488}"/>
    <dgm:cxn modelId="{CD7B423E-C9EA-473F-928D-5AB0566C3637}" type="presOf" srcId="{A58C011E-4B5B-4424-A4DF-0C29A344E8DA}" destId="{7972A65C-F214-475B-A443-C1A71A1008FF}" srcOrd="0" destOrd="0" presId="urn:microsoft.com/office/officeart/2005/8/layout/lProcess2"/>
    <dgm:cxn modelId="{BF220260-60CC-4197-AC48-276AA6914D2B}" type="presOf" srcId="{12B677BA-BBCD-4944-B421-76F57D264C8C}" destId="{DDA0364E-0664-4FE2-9A34-B87AC4A556E6}" srcOrd="1" destOrd="0" presId="urn:microsoft.com/office/officeart/2005/8/layout/lProcess2"/>
    <dgm:cxn modelId="{41F56766-26D9-4CB3-BE56-4B338D60FBD3}" type="presOf" srcId="{7CF7D8CD-C6AB-4E2F-BA8B-8D486F1199C6}" destId="{F012D3F2-307F-476A-94B1-C312948D2600}" srcOrd="1" destOrd="0" presId="urn:microsoft.com/office/officeart/2005/8/layout/lProcess2"/>
    <dgm:cxn modelId="{D0BE676B-FB5A-4B25-8BDB-B857DEC68F59}" type="presOf" srcId="{40E984EC-ACC9-4B27-B546-1E7A1A83B20C}" destId="{CD7E7C11-E3D0-4DCC-B127-ED38267C0BFE}" srcOrd="1" destOrd="0" presId="urn:microsoft.com/office/officeart/2005/8/layout/lProcess2"/>
    <dgm:cxn modelId="{BDAF8D6D-27D5-45F6-92F9-6BBB59FDAD0C}" type="presOf" srcId="{12B677BA-BBCD-4944-B421-76F57D264C8C}" destId="{0F356087-7D8B-4DCD-AF89-EB9F960DEF66}" srcOrd="0" destOrd="0" presId="urn:microsoft.com/office/officeart/2005/8/layout/lProcess2"/>
    <dgm:cxn modelId="{B457BC6F-4FE5-4450-9802-FFEB7781300F}" type="presOf" srcId="{FC0E5746-1DC9-4524-B11D-57142729409D}" destId="{9D551C5B-C75E-491F-93C5-47A9B842E104}" srcOrd="0" destOrd="0" presId="urn:microsoft.com/office/officeart/2005/8/layout/lProcess2"/>
    <dgm:cxn modelId="{C4B8E572-9616-4133-8F7C-52AA91652761}" srcId="{24D53D27-DA6C-40DD-A926-A7B37FB30C9D}" destId="{E50515E2-EC4A-4C1B-9231-2213F31A8A32}" srcOrd="2" destOrd="0" parTransId="{9A00C5AA-6233-412B-B4E0-4C112C79F883}" sibTransId="{7C67C5C4-1156-49EB-9254-5B2D0169C92B}"/>
    <dgm:cxn modelId="{72EB7053-2F8B-4CDC-9A52-57A3825F38EC}" srcId="{E50515E2-EC4A-4C1B-9231-2213F31A8A32}" destId="{B0F1CEFF-1A6A-469E-9300-554305B31695}" srcOrd="0" destOrd="0" parTransId="{53D8F88E-453E-44D5-A870-78DAD57256EC}" sibTransId="{3C29E23C-C006-4E71-ACEA-E52ECFF66D68}"/>
    <dgm:cxn modelId="{ABEDA67C-A669-499A-8004-624A564E1FF9}" type="presOf" srcId="{E50515E2-EC4A-4C1B-9231-2213F31A8A32}" destId="{4D1D54FF-C1F2-4EB9-B9EB-126AD2C87E8A}" srcOrd="0" destOrd="0" presId="urn:microsoft.com/office/officeart/2005/8/layout/lProcess2"/>
    <dgm:cxn modelId="{3BEEDC85-AA21-4F8C-9219-A78610504D88}" srcId="{7CF7D8CD-C6AB-4E2F-BA8B-8D486F1199C6}" destId="{A58C011E-4B5B-4424-A4DF-0C29A344E8DA}" srcOrd="0" destOrd="0" parTransId="{E845F348-94B6-4B8D-A1F4-A70C20FA3289}" sibTransId="{4D00FBDF-66C4-4B85-AFA0-A02525D53072}"/>
    <dgm:cxn modelId="{EE159588-80FB-4813-AB68-9839D662B996}" srcId="{40E984EC-ACC9-4B27-B546-1E7A1A83B20C}" destId="{FC0E5746-1DC9-4524-B11D-57142729409D}" srcOrd="1" destOrd="0" parTransId="{CEE8114F-069F-47C8-96ED-38A16DC41087}" sibTransId="{B868D547-B887-4774-9961-086541981A6A}"/>
    <dgm:cxn modelId="{DEFE5B8E-77A7-488B-A950-A3F5FA5F125C}" srcId="{24D53D27-DA6C-40DD-A926-A7B37FB30C9D}" destId="{7CF7D8CD-C6AB-4E2F-BA8B-8D486F1199C6}" srcOrd="0" destOrd="0" parTransId="{31DDA56B-F65C-4D6F-AA6D-300B598FA0B8}" sibTransId="{7632D515-316D-4220-8E54-6336856EBB3F}"/>
    <dgm:cxn modelId="{C8CC8990-5D27-4E79-A648-044BAD86CDEB}" type="presOf" srcId="{7CF7D8CD-C6AB-4E2F-BA8B-8D486F1199C6}" destId="{8313233B-C474-4C38-9FC6-E754B7AA6BA3}" srcOrd="0" destOrd="0" presId="urn:microsoft.com/office/officeart/2005/8/layout/lProcess2"/>
    <dgm:cxn modelId="{1E799299-3B06-420C-B90F-160741E972A9}" srcId="{12B677BA-BBCD-4944-B421-76F57D264C8C}" destId="{73CE3F93-1344-426B-85B6-CC5BF08E5B32}" srcOrd="0" destOrd="0" parTransId="{8A136A23-182A-4456-91C6-D63F109DAAC5}" sibTransId="{4EDF5DA8-0A62-460A-83AE-52B059DED28E}"/>
    <dgm:cxn modelId="{546161A0-1971-4D27-AE24-32A773A0B9A8}" type="presOf" srcId="{E19F0B47-CCF1-4D8B-83B4-3BA78ACD9B58}" destId="{B0668762-20CC-4835-A167-B7ECE91B8311}" srcOrd="0" destOrd="0" presId="urn:microsoft.com/office/officeart/2005/8/layout/lProcess2"/>
    <dgm:cxn modelId="{A576B7B7-48C8-4204-A26F-6A85E7CFA5D5}" type="presOf" srcId="{24D53D27-DA6C-40DD-A926-A7B37FB30C9D}" destId="{2B0176BA-FAD8-43C3-B382-A97330CD4156}" srcOrd="0" destOrd="0" presId="urn:microsoft.com/office/officeart/2005/8/layout/lProcess2"/>
    <dgm:cxn modelId="{472ADFBF-7E0C-43FE-8014-E6FC72CD34FF}" srcId="{12B677BA-BBCD-4944-B421-76F57D264C8C}" destId="{D69287EB-BFD4-4F65-92E4-D17A163193F7}" srcOrd="1" destOrd="0" parTransId="{F504801D-45B3-4409-8EEB-6CE5F04A70AE}" sibTransId="{3E8CF630-F0A4-4C61-8D83-AAB8DB95A2A4}"/>
    <dgm:cxn modelId="{304734C0-08F6-4756-9D04-BC5BA94246D6}" type="presOf" srcId="{D69287EB-BFD4-4F65-92E4-D17A163193F7}" destId="{DBE5777C-E683-4A56-91CA-8CFC11697FCD}" srcOrd="0" destOrd="0" presId="urn:microsoft.com/office/officeart/2005/8/layout/lProcess2"/>
    <dgm:cxn modelId="{5C2880C8-624D-4888-A018-250592962A0E}" srcId="{40E984EC-ACC9-4B27-B546-1E7A1A83B20C}" destId="{E19F0B47-CCF1-4D8B-83B4-3BA78ACD9B58}" srcOrd="0" destOrd="0" parTransId="{DB4893B2-FBEE-4C1B-9798-F1BACBBDA590}" sibTransId="{850697AD-A687-4E42-92E6-FCD7093C6FC2}"/>
    <dgm:cxn modelId="{33E902D3-8A2A-47B0-84EE-6839884FB4BC}" type="presOf" srcId="{B0F1CEFF-1A6A-469E-9300-554305B31695}" destId="{70F75AA6-5D4E-40BD-83A2-5D93CE60FC26}" srcOrd="0" destOrd="0" presId="urn:microsoft.com/office/officeart/2005/8/layout/lProcess2"/>
    <dgm:cxn modelId="{5AF6B4DD-AEFE-48AF-AC9D-33D6CE15BA87}" type="presOf" srcId="{73CE3F93-1344-426B-85B6-CC5BF08E5B32}" destId="{B85D28FE-6FAB-40BF-9FB3-AC3DCAD31496}" srcOrd="0" destOrd="0" presId="urn:microsoft.com/office/officeart/2005/8/layout/lProcess2"/>
    <dgm:cxn modelId="{9C444BEB-4BFE-4D4C-A9A2-B100DB07A59C}" srcId="{24D53D27-DA6C-40DD-A926-A7B37FB30C9D}" destId="{40E984EC-ACC9-4B27-B546-1E7A1A83B20C}" srcOrd="3" destOrd="0" parTransId="{FB3F2243-5BBC-4A7F-9BC6-26E42D0CB78F}" sibTransId="{AC89428A-0A34-4308-9267-12955109D6C8}"/>
    <dgm:cxn modelId="{DCA15160-4196-434D-8B09-AF44C54592C0}" type="presParOf" srcId="{2B0176BA-FAD8-43C3-B382-A97330CD4156}" destId="{6E79EDC6-81CE-435D-8713-EFA1CA21B2A0}" srcOrd="0" destOrd="0" presId="urn:microsoft.com/office/officeart/2005/8/layout/lProcess2"/>
    <dgm:cxn modelId="{C7A0CF23-0541-493C-A93E-7183C42A7AFF}" type="presParOf" srcId="{6E79EDC6-81CE-435D-8713-EFA1CA21B2A0}" destId="{8313233B-C474-4C38-9FC6-E754B7AA6BA3}" srcOrd="0" destOrd="0" presId="urn:microsoft.com/office/officeart/2005/8/layout/lProcess2"/>
    <dgm:cxn modelId="{D64BAAD2-C959-43BC-8017-DDDCB3DA5E35}" type="presParOf" srcId="{6E79EDC6-81CE-435D-8713-EFA1CA21B2A0}" destId="{F012D3F2-307F-476A-94B1-C312948D2600}" srcOrd="1" destOrd="0" presId="urn:microsoft.com/office/officeart/2005/8/layout/lProcess2"/>
    <dgm:cxn modelId="{9C9F712A-CFA2-448D-B516-ADBF77A3281F}" type="presParOf" srcId="{6E79EDC6-81CE-435D-8713-EFA1CA21B2A0}" destId="{385E3D53-EA74-4C93-87B3-A1A14AE9FB1C}" srcOrd="2" destOrd="0" presId="urn:microsoft.com/office/officeart/2005/8/layout/lProcess2"/>
    <dgm:cxn modelId="{F8C69D83-5E4B-4418-9A14-81197C78BD52}" type="presParOf" srcId="{385E3D53-EA74-4C93-87B3-A1A14AE9FB1C}" destId="{7E4ECB52-872A-4058-965A-80996145C8CA}" srcOrd="0" destOrd="0" presId="urn:microsoft.com/office/officeart/2005/8/layout/lProcess2"/>
    <dgm:cxn modelId="{8AF288B5-4116-4ABD-BD54-92F6112169EB}" type="presParOf" srcId="{7E4ECB52-872A-4058-965A-80996145C8CA}" destId="{7972A65C-F214-475B-A443-C1A71A1008FF}" srcOrd="0" destOrd="0" presId="urn:microsoft.com/office/officeart/2005/8/layout/lProcess2"/>
    <dgm:cxn modelId="{1602D138-8A7F-4569-98C2-E4BD09A83D3C}" type="presParOf" srcId="{2B0176BA-FAD8-43C3-B382-A97330CD4156}" destId="{8CB69FCD-35C0-461E-83FA-03BA1B54A17D}" srcOrd="1" destOrd="0" presId="urn:microsoft.com/office/officeart/2005/8/layout/lProcess2"/>
    <dgm:cxn modelId="{2EB8C2AC-B0A3-4D32-BE7E-8ED98759314E}" type="presParOf" srcId="{2B0176BA-FAD8-43C3-B382-A97330CD4156}" destId="{EACB49F7-5C6A-4B80-99FC-CE1636A3E717}" srcOrd="2" destOrd="0" presId="urn:microsoft.com/office/officeart/2005/8/layout/lProcess2"/>
    <dgm:cxn modelId="{F376D867-1E06-45B8-A4B0-E69228E6294F}" type="presParOf" srcId="{EACB49F7-5C6A-4B80-99FC-CE1636A3E717}" destId="{0F356087-7D8B-4DCD-AF89-EB9F960DEF66}" srcOrd="0" destOrd="0" presId="urn:microsoft.com/office/officeart/2005/8/layout/lProcess2"/>
    <dgm:cxn modelId="{4A0ADCE4-CA18-4C00-9AFC-EA1874399008}" type="presParOf" srcId="{EACB49F7-5C6A-4B80-99FC-CE1636A3E717}" destId="{DDA0364E-0664-4FE2-9A34-B87AC4A556E6}" srcOrd="1" destOrd="0" presId="urn:microsoft.com/office/officeart/2005/8/layout/lProcess2"/>
    <dgm:cxn modelId="{745C48B3-63E8-4C2D-9D00-DE788377727C}" type="presParOf" srcId="{EACB49F7-5C6A-4B80-99FC-CE1636A3E717}" destId="{B875B3B9-D16C-4095-922F-22A4D86AE69E}" srcOrd="2" destOrd="0" presId="urn:microsoft.com/office/officeart/2005/8/layout/lProcess2"/>
    <dgm:cxn modelId="{0E39358E-8312-47C5-8FC0-B1008D573731}" type="presParOf" srcId="{B875B3B9-D16C-4095-922F-22A4D86AE69E}" destId="{A0AA4C17-9E68-4E3A-A70C-028088DBA789}" srcOrd="0" destOrd="0" presId="urn:microsoft.com/office/officeart/2005/8/layout/lProcess2"/>
    <dgm:cxn modelId="{625462C2-E2AD-49C7-B1E6-E6AF8B4D6F80}" type="presParOf" srcId="{A0AA4C17-9E68-4E3A-A70C-028088DBA789}" destId="{B85D28FE-6FAB-40BF-9FB3-AC3DCAD31496}" srcOrd="0" destOrd="0" presId="urn:microsoft.com/office/officeart/2005/8/layout/lProcess2"/>
    <dgm:cxn modelId="{6A48A8E2-D3D9-4384-BCF6-AD5860B64811}" type="presParOf" srcId="{A0AA4C17-9E68-4E3A-A70C-028088DBA789}" destId="{FC1CC24D-D96F-497F-B12A-7A98BE1410C4}" srcOrd="1" destOrd="0" presId="urn:microsoft.com/office/officeart/2005/8/layout/lProcess2"/>
    <dgm:cxn modelId="{F1414DAF-4537-4C02-908A-61A5DB6E50FA}" type="presParOf" srcId="{A0AA4C17-9E68-4E3A-A70C-028088DBA789}" destId="{DBE5777C-E683-4A56-91CA-8CFC11697FCD}" srcOrd="2" destOrd="0" presId="urn:microsoft.com/office/officeart/2005/8/layout/lProcess2"/>
    <dgm:cxn modelId="{5D786ED6-43DD-4B26-ADAD-4EDE01F16673}" type="presParOf" srcId="{2B0176BA-FAD8-43C3-B382-A97330CD4156}" destId="{3036D266-06B3-4AF2-91EE-8373EBC7D6F7}" srcOrd="3" destOrd="0" presId="urn:microsoft.com/office/officeart/2005/8/layout/lProcess2"/>
    <dgm:cxn modelId="{9CF8752C-AE0E-4BC6-84FA-AC29B31A0015}" type="presParOf" srcId="{2B0176BA-FAD8-43C3-B382-A97330CD4156}" destId="{6A27122F-7AAE-4729-AA6C-A4AD84C35EC2}" srcOrd="4" destOrd="0" presId="urn:microsoft.com/office/officeart/2005/8/layout/lProcess2"/>
    <dgm:cxn modelId="{26992064-03B1-44D3-AD38-30F0096D3F85}" type="presParOf" srcId="{6A27122F-7AAE-4729-AA6C-A4AD84C35EC2}" destId="{4D1D54FF-C1F2-4EB9-B9EB-126AD2C87E8A}" srcOrd="0" destOrd="0" presId="urn:microsoft.com/office/officeart/2005/8/layout/lProcess2"/>
    <dgm:cxn modelId="{CAA2104A-CC06-496E-BCEB-1D53061809E5}" type="presParOf" srcId="{6A27122F-7AAE-4729-AA6C-A4AD84C35EC2}" destId="{660890AB-26B3-48B6-884D-C580422B2DBF}" srcOrd="1" destOrd="0" presId="urn:microsoft.com/office/officeart/2005/8/layout/lProcess2"/>
    <dgm:cxn modelId="{F9105C30-DD19-4A7C-A1B3-30103A32A887}" type="presParOf" srcId="{6A27122F-7AAE-4729-AA6C-A4AD84C35EC2}" destId="{C87EB578-9BBA-4947-8921-9F5BB45085FB}" srcOrd="2" destOrd="0" presId="urn:microsoft.com/office/officeart/2005/8/layout/lProcess2"/>
    <dgm:cxn modelId="{4F610FD2-62D4-46D1-AC9C-B46D955FBF7E}" type="presParOf" srcId="{C87EB578-9BBA-4947-8921-9F5BB45085FB}" destId="{7C6EFD2A-8BDE-4E51-9D50-60797B4CA5CE}" srcOrd="0" destOrd="0" presId="urn:microsoft.com/office/officeart/2005/8/layout/lProcess2"/>
    <dgm:cxn modelId="{7392CB0A-EE00-4C65-927C-5073D62DBB94}" type="presParOf" srcId="{7C6EFD2A-8BDE-4E51-9D50-60797B4CA5CE}" destId="{70F75AA6-5D4E-40BD-83A2-5D93CE60FC26}" srcOrd="0" destOrd="0" presId="urn:microsoft.com/office/officeart/2005/8/layout/lProcess2"/>
    <dgm:cxn modelId="{729B408D-45EB-4C45-891E-883BBFEC575C}" type="presParOf" srcId="{2B0176BA-FAD8-43C3-B382-A97330CD4156}" destId="{5D3675C1-05A8-4C1B-A07D-6E8CE91A51EE}" srcOrd="5" destOrd="0" presId="urn:microsoft.com/office/officeart/2005/8/layout/lProcess2"/>
    <dgm:cxn modelId="{FAC6E22C-4E86-4CEC-B08F-9D803821377B}" type="presParOf" srcId="{2B0176BA-FAD8-43C3-B382-A97330CD4156}" destId="{90FA80A4-0818-4B56-B187-D8C2EF617495}" srcOrd="6" destOrd="0" presId="urn:microsoft.com/office/officeart/2005/8/layout/lProcess2"/>
    <dgm:cxn modelId="{E7AEACA8-6313-4A58-ABC1-5AF6D47B3F4A}" type="presParOf" srcId="{90FA80A4-0818-4B56-B187-D8C2EF617495}" destId="{1F272F9B-0E53-4545-9DBF-EF5319684515}" srcOrd="0" destOrd="0" presId="urn:microsoft.com/office/officeart/2005/8/layout/lProcess2"/>
    <dgm:cxn modelId="{C818C78F-177B-46B7-A05A-22F2B86A331B}" type="presParOf" srcId="{90FA80A4-0818-4B56-B187-D8C2EF617495}" destId="{CD7E7C11-E3D0-4DCC-B127-ED38267C0BFE}" srcOrd="1" destOrd="0" presId="urn:microsoft.com/office/officeart/2005/8/layout/lProcess2"/>
    <dgm:cxn modelId="{0D8A67F4-461E-478D-BC05-9BE7BD1DB300}" type="presParOf" srcId="{90FA80A4-0818-4B56-B187-D8C2EF617495}" destId="{EC672483-293E-46B9-ACAB-865A738CA2DE}" srcOrd="2" destOrd="0" presId="urn:microsoft.com/office/officeart/2005/8/layout/lProcess2"/>
    <dgm:cxn modelId="{722F8D34-0A40-4601-8E1F-829010963417}" type="presParOf" srcId="{EC672483-293E-46B9-ACAB-865A738CA2DE}" destId="{AF36A9B9-6D9B-4E34-9BB7-15945CB7BAFC}" srcOrd="0" destOrd="0" presId="urn:microsoft.com/office/officeart/2005/8/layout/lProcess2"/>
    <dgm:cxn modelId="{3F289D23-8C03-41C0-B0EF-144552930E4C}" type="presParOf" srcId="{AF36A9B9-6D9B-4E34-9BB7-15945CB7BAFC}" destId="{B0668762-20CC-4835-A167-B7ECE91B8311}" srcOrd="0" destOrd="0" presId="urn:microsoft.com/office/officeart/2005/8/layout/lProcess2"/>
    <dgm:cxn modelId="{80830DB5-52D8-41B7-90F7-ECCECB5E9769}" type="presParOf" srcId="{AF36A9B9-6D9B-4E34-9BB7-15945CB7BAFC}" destId="{3D444DDD-BE2E-4D56-A3CC-A2A7ED870BC7}" srcOrd="1" destOrd="0" presId="urn:microsoft.com/office/officeart/2005/8/layout/lProcess2"/>
    <dgm:cxn modelId="{2A7A5B1E-EF37-49E4-8B34-5D4EC5BCB499}" type="presParOf" srcId="{AF36A9B9-6D9B-4E34-9BB7-15945CB7BAFC}" destId="{9D551C5B-C75E-491F-93C5-47A9B842E104}" srcOrd="2" destOrd="0" presId="urn:microsoft.com/office/officeart/2005/8/layout/l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A7023D0F-DEE3-4E57-8600-EC555CAD8465}" type="doc">
      <dgm:prSet loTypeId="urn:microsoft.com/office/officeart/2008/layout/VerticalCircleList" loCatId="list" qsTypeId="urn:microsoft.com/office/officeart/2005/8/quickstyle/simple1" qsCatId="simple" csTypeId="urn:microsoft.com/office/officeart/2005/8/colors/accent1_4" csCatId="accent1" phldr="1"/>
      <dgm:spPr/>
      <dgm:t>
        <a:bodyPr/>
        <a:lstStyle/>
        <a:p>
          <a:endParaRPr lang="en-GB"/>
        </a:p>
      </dgm:t>
    </dgm:pt>
    <dgm:pt modelId="{78E36AA4-999D-4D4D-ABAC-30F19F8C828B}">
      <dgm:prSet phldrT="[Text]" custT="1"/>
      <dgm:spPr/>
      <dgm:t>
        <a:bodyPr/>
        <a:lstStyle/>
        <a:p>
          <a:r>
            <a:rPr lang="en-US" sz="2000" dirty="0">
              <a:latin typeface="Arial" panose="020B0604020202020204" pitchFamily="34" charset="0"/>
              <a:cs typeface="Arial" panose="020B0604020202020204" pitchFamily="34" charset="0"/>
            </a:rPr>
            <a:t>MRC LID</a:t>
          </a:r>
          <a:endParaRPr lang="en-GB" sz="2000" dirty="0">
            <a:latin typeface="Arial" panose="020B0604020202020204" pitchFamily="34" charset="0"/>
            <a:cs typeface="Arial" panose="020B0604020202020204" pitchFamily="34" charset="0"/>
          </a:endParaRPr>
        </a:p>
      </dgm:t>
    </dgm:pt>
    <dgm:pt modelId="{D57483D6-01E0-4BF5-ABE5-B856132D89FD}" type="parTrans" cxnId="{E666ADC0-BED0-4F6B-BAD5-6FA7695CC9ED}">
      <dgm:prSet/>
      <dgm:spPr/>
      <dgm:t>
        <a:bodyPr/>
        <a:lstStyle/>
        <a:p>
          <a:endParaRPr lang="en-GB"/>
        </a:p>
      </dgm:t>
    </dgm:pt>
    <dgm:pt modelId="{76BD5A82-120E-4860-8994-C50B465E6A5E}" type="sibTrans" cxnId="{E666ADC0-BED0-4F6B-BAD5-6FA7695CC9ED}">
      <dgm:prSet/>
      <dgm:spPr/>
      <dgm:t>
        <a:bodyPr/>
        <a:lstStyle/>
        <a:p>
          <a:endParaRPr lang="en-GB"/>
        </a:p>
      </dgm:t>
    </dgm:pt>
    <dgm:pt modelId="{8A967160-FDF5-4D79-A833-BDB99290DDD3}">
      <dgm:prSet phldrT="[Text]" custT="1"/>
      <dgm:spPr/>
      <dgm:t>
        <a:bodyPr/>
        <a:lstStyle/>
        <a:p>
          <a:r>
            <a:rPr lang="en-US" sz="1800" dirty="0">
              <a:latin typeface="Arial" panose="020B0604020202020204" pitchFamily="34" charset="0"/>
              <a:cs typeface="Arial" panose="020B0604020202020204" pitchFamily="34" charset="0"/>
            </a:rPr>
            <a:t>MRC LID web pages (especially current students section)</a:t>
          </a:r>
          <a:endParaRPr lang="en-GB" sz="1800" dirty="0">
            <a:latin typeface="Arial" panose="020B0604020202020204" pitchFamily="34" charset="0"/>
            <a:cs typeface="Arial" panose="020B0604020202020204" pitchFamily="34" charset="0"/>
          </a:endParaRPr>
        </a:p>
      </dgm:t>
    </dgm:pt>
    <dgm:pt modelId="{749A99EC-76ED-4AF7-AF97-CEC9902DCEC7}" type="parTrans" cxnId="{D98EF062-185F-4CDA-B7D4-C57416207120}">
      <dgm:prSet/>
      <dgm:spPr/>
      <dgm:t>
        <a:bodyPr/>
        <a:lstStyle/>
        <a:p>
          <a:endParaRPr lang="en-GB"/>
        </a:p>
      </dgm:t>
    </dgm:pt>
    <dgm:pt modelId="{271890A4-53D8-41B3-ABBE-57DDE074A544}" type="sibTrans" cxnId="{D98EF062-185F-4CDA-B7D4-C57416207120}">
      <dgm:prSet/>
      <dgm:spPr/>
      <dgm:t>
        <a:bodyPr/>
        <a:lstStyle/>
        <a:p>
          <a:endParaRPr lang="en-GB"/>
        </a:p>
      </dgm:t>
    </dgm:pt>
    <dgm:pt modelId="{218DF7CF-AEC7-408D-9280-4F60F9B13286}">
      <dgm:prSet phldrT="[Text]" custT="1"/>
      <dgm:spPr/>
      <dgm:t>
        <a:bodyPr/>
        <a:lstStyle/>
        <a:p>
          <a:r>
            <a:rPr lang="en-US" sz="1800" dirty="0">
              <a:latin typeface="Arial" panose="020B0604020202020204" pitchFamily="34" charset="0"/>
              <a:cs typeface="Arial" panose="020B0604020202020204" pitchFamily="34" charset="0"/>
            </a:rPr>
            <a:t>LSHTM Scholarships Team</a:t>
          </a:r>
          <a:endParaRPr lang="en-GB" sz="1800" dirty="0">
            <a:latin typeface="Arial" panose="020B0604020202020204" pitchFamily="34" charset="0"/>
            <a:cs typeface="Arial" panose="020B0604020202020204" pitchFamily="34" charset="0"/>
          </a:endParaRPr>
        </a:p>
      </dgm:t>
    </dgm:pt>
    <dgm:pt modelId="{1C5B99AE-710B-45D6-8DBE-40D3D416F506}" type="parTrans" cxnId="{6D4B604E-BF5E-432C-A9E3-0123168AF861}">
      <dgm:prSet/>
      <dgm:spPr/>
      <dgm:t>
        <a:bodyPr/>
        <a:lstStyle/>
        <a:p>
          <a:endParaRPr lang="en-GB"/>
        </a:p>
      </dgm:t>
    </dgm:pt>
    <dgm:pt modelId="{DF7A8D7A-C11E-434B-BF55-8EA779C5EEDE}" type="sibTrans" cxnId="{6D4B604E-BF5E-432C-A9E3-0123168AF861}">
      <dgm:prSet/>
      <dgm:spPr/>
      <dgm:t>
        <a:bodyPr/>
        <a:lstStyle/>
        <a:p>
          <a:endParaRPr lang="en-GB"/>
        </a:p>
      </dgm:t>
    </dgm:pt>
    <dgm:pt modelId="{ED4E03DF-6F36-4A0B-9D77-839B76350DF2}">
      <dgm:prSet phldrT="[Text]" custT="1"/>
      <dgm:spPr/>
      <dgm:t>
        <a:bodyPr/>
        <a:lstStyle/>
        <a:p>
          <a:r>
            <a:rPr lang="en-US" sz="1800" dirty="0">
              <a:latin typeface="Arial" panose="020B0604020202020204" pitchFamily="34" charset="0"/>
              <a:cs typeface="Arial" panose="020B0604020202020204" pitchFamily="34" charset="0"/>
            </a:rPr>
            <a:t>Lara Crawford, MRC LID Manager</a:t>
          </a:r>
          <a:endParaRPr lang="en-GB" sz="1800" dirty="0">
            <a:latin typeface="Arial" panose="020B0604020202020204" pitchFamily="34" charset="0"/>
            <a:cs typeface="Arial" panose="020B0604020202020204" pitchFamily="34" charset="0"/>
          </a:endParaRPr>
        </a:p>
      </dgm:t>
    </dgm:pt>
    <dgm:pt modelId="{154D4BA0-C683-4D52-BE9D-0AF65C2D1F83}" type="parTrans" cxnId="{3FB604B3-1C6F-4841-9F5E-FA98C11482D7}">
      <dgm:prSet/>
      <dgm:spPr/>
      <dgm:t>
        <a:bodyPr/>
        <a:lstStyle/>
        <a:p>
          <a:endParaRPr lang="en-GB"/>
        </a:p>
      </dgm:t>
    </dgm:pt>
    <dgm:pt modelId="{83C1C12F-7118-47EA-BC54-DD4BF94FAABE}" type="sibTrans" cxnId="{3FB604B3-1C6F-4841-9F5E-FA98C11482D7}">
      <dgm:prSet/>
      <dgm:spPr/>
      <dgm:t>
        <a:bodyPr/>
        <a:lstStyle/>
        <a:p>
          <a:endParaRPr lang="en-GB"/>
        </a:p>
      </dgm:t>
    </dgm:pt>
    <dgm:pt modelId="{67D69759-B471-4B88-AE9A-2CEA65C831CB}" type="pres">
      <dgm:prSet presAssocID="{A7023D0F-DEE3-4E57-8600-EC555CAD8465}" presName="Name0" presStyleCnt="0">
        <dgm:presLayoutVars>
          <dgm:dir/>
        </dgm:presLayoutVars>
      </dgm:prSet>
      <dgm:spPr/>
    </dgm:pt>
    <dgm:pt modelId="{C7947D98-DA30-4F80-968A-9AC70872FEA1}" type="pres">
      <dgm:prSet presAssocID="{78E36AA4-999D-4D4D-ABAC-30F19F8C828B}" presName="withChildren" presStyleCnt="0"/>
      <dgm:spPr/>
    </dgm:pt>
    <dgm:pt modelId="{E456435C-7E3D-4125-BFCA-2EB9775F4B7D}" type="pres">
      <dgm:prSet presAssocID="{78E36AA4-999D-4D4D-ABAC-30F19F8C828B}" presName="bigCircle" presStyleLbl="vennNode1" presStyleIdx="0" presStyleCnt="4"/>
      <dgm:spPr/>
    </dgm:pt>
    <dgm:pt modelId="{DC8A1547-F127-49F0-800F-95F11C0E1DB4}" type="pres">
      <dgm:prSet presAssocID="{78E36AA4-999D-4D4D-ABAC-30F19F8C828B}" presName="medCircle" presStyleLbl="vennNode1" presStyleIdx="1" presStyleCnt="4"/>
      <dgm:spPr/>
    </dgm:pt>
    <dgm:pt modelId="{C4BC9BAB-7D7C-45C2-A628-258727F37971}" type="pres">
      <dgm:prSet presAssocID="{78E36AA4-999D-4D4D-ABAC-30F19F8C828B}" presName="txLvl1" presStyleLbl="revTx" presStyleIdx="0" presStyleCnt="4"/>
      <dgm:spPr/>
    </dgm:pt>
    <dgm:pt modelId="{B47B07DA-D640-4D5B-B690-832010D9BF6A}" type="pres">
      <dgm:prSet presAssocID="{78E36AA4-999D-4D4D-ABAC-30F19F8C828B}" presName="lin" presStyleCnt="0"/>
      <dgm:spPr/>
    </dgm:pt>
    <dgm:pt modelId="{15AAF589-1176-4697-A476-474D5A78EB55}" type="pres">
      <dgm:prSet presAssocID="{8A967160-FDF5-4D79-A833-BDB99290DDD3}" presName="txLvl2" presStyleLbl="revTx" presStyleIdx="1" presStyleCnt="4"/>
      <dgm:spPr/>
    </dgm:pt>
    <dgm:pt modelId="{759AFE16-A90D-4B39-97E5-2638F723D4F5}" type="pres">
      <dgm:prSet presAssocID="{271890A4-53D8-41B3-ABBE-57DDE074A544}" presName="smCircle" presStyleLbl="vennNode1" presStyleIdx="2" presStyleCnt="4"/>
      <dgm:spPr/>
    </dgm:pt>
    <dgm:pt modelId="{57F3A978-983D-4A83-A52F-3F328DD49888}" type="pres">
      <dgm:prSet presAssocID="{ED4E03DF-6F36-4A0B-9D77-839B76350DF2}" presName="txLvl2" presStyleLbl="revTx" presStyleIdx="2" presStyleCnt="4"/>
      <dgm:spPr/>
    </dgm:pt>
    <dgm:pt modelId="{ECE0961D-DAE3-46A3-A1C9-AE091B092B30}" type="pres">
      <dgm:prSet presAssocID="{83C1C12F-7118-47EA-BC54-DD4BF94FAABE}" presName="smCircle" presStyleLbl="vennNode1" presStyleIdx="3" presStyleCnt="4"/>
      <dgm:spPr/>
    </dgm:pt>
    <dgm:pt modelId="{8ECAD470-F248-4B9F-9D78-24AF62244EFD}" type="pres">
      <dgm:prSet presAssocID="{218DF7CF-AEC7-408D-9280-4F60F9B13286}" presName="txLvl2" presStyleLbl="revTx" presStyleIdx="3" presStyleCnt="4"/>
      <dgm:spPr/>
    </dgm:pt>
  </dgm:ptLst>
  <dgm:cxnLst>
    <dgm:cxn modelId="{A7402D0E-3EDD-4F67-BD0F-E685ED2DCAF0}" type="presOf" srcId="{218DF7CF-AEC7-408D-9280-4F60F9B13286}" destId="{8ECAD470-F248-4B9F-9D78-24AF62244EFD}" srcOrd="0" destOrd="0" presId="urn:microsoft.com/office/officeart/2008/layout/VerticalCircleList"/>
    <dgm:cxn modelId="{D98EF062-185F-4CDA-B7D4-C57416207120}" srcId="{78E36AA4-999D-4D4D-ABAC-30F19F8C828B}" destId="{8A967160-FDF5-4D79-A833-BDB99290DDD3}" srcOrd="0" destOrd="0" parTransId="{749A99EC-76ED-4AF7-AF97-CEC9902DCEC7}" sibTransId="{271890A4-53D8-41B3-ABBE-57DDE074A544}"/>
    <dgm:cxn modelId="{6D4B604E-BF5E-432C-A9E3-0123168AF861}" srcId="{78E36AA4-999D-4D4D-ABAC-30F19F8C828B}" destId="{218DF7CF-AEC7-408D-9280-4F60F9B13286}" srcOrd="2" destOrd="0" parTransId="{1C5B99AE-710B-45D6-8DBE-40D3D416F506}" sibTransId="{DF7A8D7A-C11E-434B-BF55-8EA779C5EEDE}"/>
    <dgm:cxn modelId="{AA8A8474-DB87-4950-84F5-180EA04EA468}" type="presOf" srcId="{A7023D0F-DEE3-4E57-8600-EC555CAD8465}" destId="{67D69759-B471-4B88-AE9A-2CEA65C831CB}" srcOrd="0" destOrd="0" presId="urn:microsoft.com/office/officeart/2008/layout/VerticalCircleList"/>
    <dgm:cxn modelId="{1DF2D0A2-9310-46F5-BED7-4E88F1BC92D0}" type="presOf" srcId="{ED4E03DF-6F36-4A0B-9D77-839B76350DF2}" destId="{57F3A978-983D-4A83-A52F-3F328DD49888}" srcOrd="0" destOrd="0" presId="urn:microsoft.com/office/officeart/2008/layout/VerticalCircleList"/>
    <dgm:cxn modelId="{3FB604B3-1C6F-4841-9F5E-FA98C11482D7}" srcId="{78E36AA4-999D-4D4D-ABAC-30F19F8C828B}" destId="{ED4E03DF-6F36-4A0B-9D77-839B76350DF2}" srcOrd="1" destOrd="0" parTransId="{154D4BA0-C683-4D52-BE9D-0AF65C2D1F83}" sibTransId="{83C1C12F-7118-47EA-BC54-DD4BF94FAABE}"/>
    <dgm:cxn modelId="{E666ADC0-BED0-4F6B-BAD5-6FA7695CC9ED}" srcId="{A7023D0F-DEE3-4E57-8600-EC555CAD8465}" destId="{78E36AA4-999D-4D4D-ABAC-30F19F8C828B}" srcOrd="0" destOrd="0" parTransId="{D57483D6-01E0-4BF5-ABE5-B856132D89FD}" sibTransId="{76BD5A82-120E-4860-8994-C50B465E6A5E}"/>
    <dgm:cxn modelId="{F10A2FC9-CD7F-4B87-A202-05C2244384F8}" type="presOf" srcId="{8A967160-FDF5-4D79-A833-BDB99290DDD3}" destId="{15AAF589-1176-4697-A476-474D5A78EB55}" srcOrd="0" destOrd="0" presId="urn:microsoft.com/office/officeart/2008/layout/VerticalCircleList"/>
    <dgm:cxn modelId="{E27D9FE2-6C17-45CD-8A87-490AEA6D0967}" type="presOf" srcId="{78E36AA4-999D-4D4D-ABAC-30F19F8C828B}" destId="{C4BC9BAB-7D7C-45C2-A628-258727F37971}" srcOrd="0" destOrd="0" presId="urn:microsoft.com/office/officeart/2008/layout/VerticalCircleList"/>
    <dgm:cxn modelId="{2839F02B-562E-4359-874E-494B04BA6FF5}" type="presParOf" srcId="{67D69759-B471-4B88-AE9A-2CEA65C831CB}" destId="{C7947D98-DA30-4F80-968A-9AC70872FEA1}" srcOrd="0" destOrd="0" presId="urn:microsoft.com/office/officeart/2008/layout/VerticalCircleList"/>
    <dgm:cxn modelId="{990FEEBE-96F1-4D93-95DC-9D45CBB15395}" type="presParOf" srcId="{C7947D98-DA30-4F80-968A-9AC70872FEA1}" destId="{E456435C-7E3D-4125-BFCA-2EB9775F4B7D}" srcOrd="0" destOrd="0" presId="urn:microsoft.com/office/officeart/2008/layout/VerticalCircleList"/>
    <dgm:cxn modelId="{426B7D6F-6436-4911-AB9E-D8AFBA331AFB}" type="presParOf" srcId="{C7947D98-DA30-4F80-968A-9AC70872FEA1}" destId="{DC8A1547-F127-49F0-800F-95F11C0E1DB4}" srcOrd="1" destOrd="0" presId="urn:microsoft.com/office/officeart/2008/layout/VerticalCircleList"/>
    <dgm:cxn modelId="{7A395777-E091-4472-A00E-B1154E8EACDC}" type="presParOf" srcId="{C7947D98-DA30-4F80-968A-9AC70872FEA1}" destId="{C4BC9BAB-7D7C-45C2-A628-258727F37971}" srcOrd="2" destOrd="0" presId="urn:microsoft.com/office/officeart/2008/layout/VerticalCircleList"/>
    <dgm:cxn modelId="{B2A71C9A-308F-43D5-A346-4A0FECF50FEB}" type="presParOf" srcId="{C7947D98-DA30-4F80-968A-9AC70872FEA1}" destId="{B47B07DA-D640-4D5B-B690-832010D9BF6A}" srcOrd="3" destOrd="0" presId="urn:microsoft.com/office/officeart/2008/layout/VerticalCircleList"/>
    <dgm:cxn modelId="{5050EA8A-E032-42D6-9E3E-51321B0861FC}" type="presParOf" srcId="{B47B07DA-D640-4D5B-B690-832010D9BF6A}" destId="{15AAF589-1176-4697-A476-474D5A78EB55}" srcOrd="0" destOrd="0" presId="urn:microsoft.com/office/officeart/2008/layout/VerticalCircleList"/>
    <dgm:cxn modelId="{F0966FEE-54F5-4B3F-BB16-7685706E7FC6}" type="presParOf" srcId="{B47B07DA-D640-4D5B-B690-832010D9BF6A}" destId="{759AFE16-A90D-4B39-97E5-2638F723D4F5}" srcOrd="1" destOrd="0" presId="urn:microsoft.com/office/officeart/2008/layout/VerticalCircleList"/>
    <dgm:cxn modelId="{AD293AEA-18ED-4106-A8E1-A1BC337FECBA}" type="presParOf" srcId="{B47B07DA-D640-4D5B-B690-832010D9BF6A}" destId="{57F3A978-983D-4A83-A52F-3F328DD49888}" srcOrd="2" destOrd="0" presId="urn:microsoft.com/office/officeart/2008/layout/VerticalCircleList"/>
    <dgm:cxn modelId="{004E2CE6-75A7-483D-9D50-197EA49141C4}" type="presParOf" srcId="{B47B07DA-D640-4D5B-B690-832010D9BF6A}" destId="{ECE0961D-DAE3-46A3-A1C9-AE091B092B30}" srcOrd="3" destOrd="0" presId="urn:microsoft.com/office/officeart/2008/layout/VerticalCircleList"/>
    <dgm:cxn modelId="{AB569A3B-DC51-41F9-8389-E00668FE1FE0}" type="presParOf" srcId="{B47B07DA-D640-4D5B-B690-832010D9BF6A}" destId="{8ECAD470-F248-4B9F-9D78-24AF62244EFD}" srcOrd="4" destOrd="0" presId="urn:microsoft.com/office/officeart/2008/layout/VerticalCircleList"/>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312634-89AF-4FD1-A9DB-D2E51A538BF9}">
      <dsp:nvSpPr>
        <dsp:cNvPr id="0" name=""/>
        <dsp:cNvSpPr/>
      </dsp:nvSpPr>
      <dsp:spPr>
        <a:xfrm>
          <a:off x="3994100" y="122157"/>
          <a:ext cx="2527398" cy="2527398"/>
        </a:xfrm>
        <a:prstGeom prst="ellipse">
          <a:avLst/>
        </a:prstGeom>
        <a:solidFill>
          <a:schemeClr val="accent5">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Arial" panose="020B0604020202020204" pitchFamily="34" charset="0"/>
              <a:cs typeface="Arial" panose="020B0604020202020204" pitchFamily="34" charset="0"/>
            </a:rPr>
            <a:t>Student Representation</a:t>
          </a:r>
          <a:endParaRPr lang="en-GB" sz="2000" kern="1200" dirty="0">
            <a:solidFill>
              <a:schemeClr val="tx1"/>
            </a:solidFill>
            <a:latin typeface="Arial" panose="020B0604020202020204" pitchFamily="34" charset="0"/>
            <a:cs typeface="Arial" panose="020B0604020202020204" pitchFamily="34" charset="0"/>
          </a:endParaRPr>
        </a:p>
      </dsp:txBody>
      <dsp:txXfrm>
        <a:off x="4331087" y="564452"/>
        <a:ext cx="1853425" cy="1137329"/>
      </dsp:txXfrm>
    </dsp:sp>
    <dsp:sp modelId="{F3E89883-DD26-4EE2-9ABA-2B4F1C824B51}">
      <dsp:nvSpPr>
        <dsp:cNvPr id="0" name=""/>
        <dsp:cNvSpPr/>
      </dsp:nvSpPr>
      <dsp:spPr>
        <a:xfrm>
          <a:off x="4906070" y="1701781"/>
          <a:ext cx="2527398" cy="2527398"/>
        </a:xfrm>
        <a:prstGeom prst="ellipse">
          <a:avLst/>
        </a:prstGeom>
        <a:solidFill>
          <a:schemeClr val="accent5">
            <a:alpha val="50000"/>
            <a:hueOff val="-3379271"/>
            <a:satOff val="-8710"/>
            <a:lumOff val="-5883"/>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Arial" panose="020B0604020202020204" pitchFamily="34" charset="0"/>
              <a:cs typeface="Arial" panose="020B0604020202020204" pitchFamily="34" charset="0"/>
            </a:rPr>
            <a:t>MRC LID Board</a:t>
          </a:r>
          <a:br>
            <a:rPr lang="en-US" sz="2000" kern="1200" dirty="0">
              <a:solidFill>
                <a:schemeClr val="tx1"/>
              </a:solidFill>
              <a:latin typeface="Arial" panose="020B0604020202020204" pitchFamily="34" charset="0"/>
              <a:cs typeface="Arial" panose="020B0604020202020204" pitchFamily="34" charset="0"/>
            </a:rPr>
          </a:br>
          <a:r>
            <a:rPr lang="en-US" sz="1200" kern="1200" dirty="0">
              <a:solidFill>
                <a:schemeClr val="tx1"/>
              </a:solidFill>
              <a:latin typeface="Arial" panose="020B0604020202020204" pitchFamily="34" charset="0"/>
              <a:cs typeface="Arial" panose="020B0604020202020204" pitchFamily="34" charset="0"/>
            </a:rPr>
            <a:t>Funding strategic direction &amp; </a:t>
          </a:r>
          <a:r>
            <a:rPr lang="en-US" sz="1200" kern="1200" dirty="0" err="1">
              <a:solidFill>
                <a:schemeClr val="tx1"/>
              </a:solidFill>
              <a:latin typeface="Arial" panose="020B0604020202020204" pitchFamily="34" charset="0"/>
              <a:cs typeface="Arial" panose="020B0604020202020204" pitchFamily="34" charset="0"/>
            </a:rPr>
            <a:t>programme</a:t>
          </a:r>
          <a:r>
            <a:rPr lang="en-US" sz="1200" kern="1200" dirty="0">
              <a:solidFill>
                <a:schemeClr val="tx1"/>
              </a:solidFill>
              <a:latin typeface="Arial" panose="020B0604020202020204" pitchFamily="34" charset="0"/>
              <a:cs typeface="Arial" panose="020B0604020202020204" pitchFamily="34" charset="0"/>
            </a:rPr>
            <a:t> management </a:t>
          </a:r>
          <a:endParaRPr lang="en-GB" sz="1200" kern="1200" dirty="0">
            <a:solidFill>
              <a:schemeClr val="tx1"/>
            </a:solidFill>
            <a:latin typeface="Arial" panose="020B0604020202020204" pitchFamily="34" charset="0"/>
            <a:cs typeface="Arial" panose="020B0604020202020204" pitchFamily="34" charset="0"/>
          </a:endParaRPr>
        </a:p>
      </dsp:txBody>
      <dsp:txXfrm>
        <a:off x="5679033" y="2354693"/>
        <a:ext cx="1516439" cy="1390069"/>
      </dsp:txXfrm>
    </dsp:sp>
    <dsp:sp modelId="{E6F456CE-F659-46D1-8243-D7A1E4FE85A5}">
      <dsp:nvSpPr>
        <dsp:cNvPr id="0" name=""/>
        <dsp:cNvSpPr/>
      </dsp:nvSpPr>
      <dsp:spPr>
        <a:xfrm>
          <a:off x="3082131" y="1701781"/>
          <a:ext cx="2527398" cy="2527398"/>
        </a:xfrm>
        <a:prstGeom prst="ellipse">
          <a:avLst/>
        </a:prstGeom>
        <a:solidFill>
          <a:schemeClr val="accent5">
            <a:alpha val="50000"/>
            <a:hueOff val="-6758543"/>
            <a:satOff val="-17419"/>
            <a:lumOff val="-11765"/>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889000">
            <a:lnSpc>
              <a:spcPct val="90000"/>
            </a:lnSpc>
            <a:spcBef>
              <a:spcPct val="0"/>
            </a:spcBef>
            <a:spcAft>
              <a:spcPct val="35000"/>
            </a:spcAft>
            <a:buNone/>
          </a:pPr>
          <a:r>
            <a:rPr lang="en-US" sz="2000" kern="1200" dirty="0">
              <a:solidFill>
                <a:schemeClr val="tx1"/>
              </a:solidFill>
              <a:latin typeface="Arial" panose="020B0604020202020204" pitchFamily="34" charset="0"/>
              <a:cs typeface="Arial" panose="020B0604020202020204" pitchFamily="34" charset="0"/>
            </a:rPr>
            <a:t>Research Degree Committees </a:t>
          </a:r>
          <a:r>
            <a:rPr lang="en-US" sz="1600" kern="1200" dirty="0">
              <a:solidFill>
                <a:schemeClr val="tx1"/>
              </a:solidFill>
              <a:latin typeface="Arial" panose="020B0604020202020204" pitchFamily="34" charset="0"/>
              <a:cs typeface="Arial" panose="020B0604020202020204" pitchFamily="34" charset="0"/>
            </a:rPr>
            <a:t>at LSHTM &amp; SGUL</a:t>
          </a:r>
          <a:br>
            <a:rPr lang="en-US" sz="1200" kern="1200" dirty="0">
              <a:solidFill>
                <a:schemeClr val="tx1"/>
              </a:solidFill>
              <a:latin typeface="Arial" panose="020B0604020202020204" pitchFamily="34" charset="0"/>
              <a:cs typeface="Arial" panose="020B0604020202020204" pitchFamily="34" charset="0"/>
            </a:rPr>
          </a:br>
          <a:r>
            <a:rPr lang="en-US" sz="1200" kern="1200" dirty="0">
              <a:solidFill>
                <a:schemeClr val="tx1"/>
              </a:solidFill>
              <a:latin typeface="Arial" panose="020B0604020202020204" pitchFamily="34" charset="0"/>
              <a:cs typeface="Arial" panose="020B0604020202020204" pitchFamily="34" charset="0"/>
            </a:rPr>
            <a:t>registration, performance monitoring, regulation </a:t>
          </a:r>
          <a:endParaRPr lang="en-GB" sz="1200" kern="1200" dirty="0">
            <a:solidFill>
              <a:schemeClr val="tx1"/>
            </a:solidFill>
            <a:latin typeface="Arial" panose="020B0604020202020204" pitchFamily="34" charset="0"/>
            <a:cs typeface="Arial" panose="020B0604020202020204" pitchFamily="34" charset="0"/>
          </a:endParaRPr>
        </a:p>
      </dsp:txBody>
      <dsp:txXfrm>
        <a:off x="3320127" y="2354693"/>
        <a:ext cx="1516439" cy="139006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F2A937-44F2-4765-91E5-3A7E3A0BCC70}">
      <dsp:nvSpPr>
        <dsp:cNvPr id="0" name=""/>
        <dsp:cNvSpPr/>
      </dsp:nvSpPr>
      <dsp:spPr>
        <a:xfrm>
          <a:off x="1699" y="1125"/>
          <a:ext cx="10512200" cy="2339713"/>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91440" tIns="91440" rIns="91440" bIns="91440" numCol="1" spcCol="1270" anchor="ctr" anchorCtr="0">
          <a:noAutofit/>
        </a:bodyPr>
        <a:lstStyle/>
        <a:p>
          <a:pPr marL="0" lvl="0" indent="0" algn="ctr" defTabSz="1066800">
            <a:lnSpc>
              <a:spcPct val="90000"/>
            </a:lnSpc>
            <a:spcBef>
              <a:spcPct val="0"/>
            </a:spcBef>
            <a:spcAft>
              <a:spcPct val="35000"/>
            </a:spcAft>
            <a:buNone/>
          </a:pPr>
          <a:r>
            <a:rPr lang="en-US" sz="2400" kern="1200" dirty="0">
              <a:solidFill>
                <a:schemeClr val="tx1"/>
              </a:solidFill>
              <a:latin typeface="Arial" panose="020B0604020202020204" pitchFamily="34" charset="0"/>
              <a:cs typeface="Arial" panose="020B0604020202020204" pitchFamily="34" charset="0"/>
            </a:rPr>
            <a:t>Training opportunities</a:t>
          </a:r>
        </a:p>
        <a:p>
          <a:pPr marL="0" lvl="0" indent="0" algn="ctr" defTabSz="1066800">
            <a:lnSpc>
              <a:spcPct val="90000"/>
            </a:lnSpc>
            <a:spcBef>
              <a:spcPct val="0"/>
            </a:spcBef>
            <a:spcAft>
              <a:spcPct val="35000"/>
            </a:spcAft>
            <a:buNone/>
          </a:pPr>
          <a:r>
            <a:rPr lang="en-US" sz="2400" kern="1200" dirty="0">
              <a:solidFill>
                <a:schemeClr val="tx1"/>
              </a:solidFill>
              <a:latin typeface="Arial" panose="020B0604020202020204" pitchFamily="34" charset="0"/>
              <a:cs typeface="Arial" panose="020B0604020202020204" pitchFamily="34" charset="0"/>
            </a:rPr>
            <a:t>3 month FTE placement</a:t>
          </a:r>
          <a:br>
            <a:rPr lang="en-US" sz="2000" kern="1200" dirty="0">
              <a:solidFill>
                <a:srgbClr val="0D5257"/>
              </a:solidFill>
              <a:latin typeface="Arial" panose="020B0604020202020204" pitchFamily="34" charset="0"/>
              <a:cs typeface="Arial" panose="020B0604020202020204" pitchFamily="34" charset="0"/>
            </a:rPr>
          </a:br>
          <a:br>
            <a:rPr lang="en-US" sz="2000" kern="1200" dirty="0">
              <a:solidFill>
                <a:srgbClr val="0D5257"/>
              </a:solidFill>
              <a:latin typeface="Arial" panose="020B0604020202020204" pitchFamily="34" charset="0"/>
              <a:cs typeface="Arial" panose="020B0604020202020204" pitchFamily="34" charset="0"/>
            </a:rPr>
          </a:br>
          <a:r>
            <a:rPr lang="en-US" sz="2000" kern="1200" dirty="0">
              <a:solidFill>
                <a:srgbClr val="0D5257"/>
              </a:solidFill>
              <a:latin typeface="Arial" panose="020B0604020202020204" pitchFamily="34" charset="0"/>
              <a:cs typeface="Arial" panose="020B0604020202020204" pitchFamily="34" charset="0"/>
            </a:rPr>
            <a:t>Fees + Stipend (living allowance) </a:t>
          </a:r>
        </a:p>
        <a:p>
          <a:pPr marL="0" lvl="0" indent="0" algn="ctr" defTabSz="1066800">
            <a:lnSpc>
              <a:spcPct val="90000"/>
            </a:lnSpc>
            <a:spcBef>
              <a:spcPct val="0"/>
            </a:spcBef>
            <a:spcAft>
              <a:spcPct val="35000"/>
            </a:spcAft>
            <a:buNone/>
          </a:pPr>
          <a:r>
            <a:rPr lang="en-US" sz="2000" kern="1200" dirty="0">
              <a:solidFill>
                <a:srgbClr val="0D5257"/>
              </a:solidFill>
              <a:latin typeface="Arial" panose="020B0604020202020204" pitchFamily="34" charset="0"/>
              <a:cs typeface="Arial" panose="020B0604020202020204" pitchFamily="34" charset="0"/>
            </a:rPr>
            <a:t>Research Training &amp; Support Grant (RTSG) allowance + Travel &amp; conference allowance</a:t>
          </a:r>
        </a:p>
        <a:p>
          <a:pPr marL="0" lvl="0" indent="0" algn="ctr" defTabSz="1066800">
            <a:lnSpc>
              <a:spcPct val="90000"/>
            </a:lnSpc>
            <a:spcBef>
              <a:spcPct val="0"/>
            </a:spcBef>
            <a:spcAft>
              <a:spcPct val="35000"/>
            </a:spcAft>
            <a:buNone/>
          </a:pPr>
          <a:r>
            <a:rPr lang="en-US" sz="2000" kern="1200" dirty="0">
              <a:solidFill>
                <a:srgbClr val="0D5257"/>
              </a:solidFill>
              <a:latin typeface="Arial" panose="020B0604020202020204" pitchFamily="34" charset="0"/>
              <a:cs typeface="Arial" panose="020B0604020202020204" pitchFamily="34" charset="0"/>
            </a:rPr>
            <a:t>Additional flexible funding</a:t>
          </a:r>
        </a:p>
        <a:p>
          <a:pPr marL="0" lvl="0" indent="0" algn="ctr" defTabSz="1066800">
            <a:lnSpc>
              <a:spcPct val="90000"/>
            </a:lnSpc>
            <a:spcBef>
              <a:spcPct val="0"/>
            </a:spcBef>
            <a:spcAft>
              <a:spcPct val="35000"/>
            </a:spcAft>
            <a:buNone/>
          </a:pPr>
          <a:endParaRPr lang="en-GB" sz="1800" b="1" kern="1200" dirty="0">
            <a:latin typeface="Arial" panose="020B0604020202020204" pitchFamily="34" charset="0"/>
            <a:cs typeface="Arial" panose="020B0604020202020204" pitchFamily="34" charset="0"/>
          </a:endParaRPr>
        </a:p>
      </dsp:txBody>
      <dsp:txXfrm>
        <a:off x="70227" y="69653"/>
        <a:ext cx="10375144" cy="2202657"/>
      </dsp:txXfrm>
    </dsp:sp>
    <dsp:sp modelId="{69C7C779-198C-41EE-A1E1-1B88FDC064DB}">
      <dsp:nvSpPr>
        <dsp:cNvPr id="0" name=""/>
        <dsp:cNvSpPr/>
      </dsp:nvSpPr>
      <dsp:spPr>
        <a:xfrm>
          <a:off x="1699" y="2580356"/>
          <a:ext cx="2472295" cy="1769855"/>
        </a:xfrm>
        <a:prstGeom prst="roundRect">
          <a:avLst>
            <a:gd name="adj" fmla="val 10000"/>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1+4 Award</a:t>
          </a:r>
          <a:br>
            <a:rPr lang="en-US" sz="1800" b="1" kern="1200" dirty="0">
              <a:latin typeface="Arial" panose="020B0604020202020204" pitchFamily="34" charset="0"/>
              <a:cs typeface="Arial" panose="020B0604020202020204" pitchFamily="34" charset="0"/>
            </a:rPr>
          </a:br>
          <a:br>
            <a:rPr lang="en-US" sz="1800" b="1" kern="1200" dirty="0">
              <a:latin typeface="Arial" panose="020B0604020202020204" pitchFamily="34" charset="0"/>
              <a:cs typeface="Arial" panose="020B0604020202020204" pitchFamily="34" charset="0"/>
            </a:rPr>
          </a:br>
          <a:r>
            <a:rPr lang="en-US" sz="1400" b="1" kern="1200" dirty="0">
              <a:latin typeface="Arial" panose="020B0604020202020204" pitchFamily="34" charset="0"/>
              <a:cs typeface="Arial" panose="020B0604020202020204" pitchFamily="34" charset="0"/>
            </a:rPr>
            <a:t>1 year FTE Masters &amp; 4 years FTE PhD</a:t>
          </a:r>
          <a:endParaRPr lang="en-GB" sz="1400" b="1" kern="1200" dirty="0">
            <a:latin typeface="Arial" panose="020B0604020202020204" pitchFamily="34" charset="0"/>
            <a:cs typeface="Arial" panose="020B0604020202020204" pitchFamily="34" charset="0"/>
          </a:endParaRPr>
        </a:p>
      </dsp:txBody>
      <dsp:txXfrm>
        <a:off x="53536" y="2632193"/>
        <a:ext cx="2368621" cy="1666181"/>
      </dsp:txXfrm>
    </dsp:sp>
    <dsp:sp modelId="{44BD7E62-455F-4239-81A1-0622856B7629}">
      <dsp:nvSpPr>
        <dsp:cNvPr id="0" name=""/>
        <dsp:cNvSpPr/>
      </dsp:nvSpPr>
      <dsp:spPr>
        <a:xfrm>
          <a:off x="2681667" y="2580356"/>
          <a:ext cx="2472295" cy="1769855"/>
        </a:xfrm>
        <a:prstGeom prst="roundRect">
          <a:avLst>
            <a:gd name="adj" fmla="val 10000"/>
          </a:avLst>
        </a:prstGeom>
        <a:solidFill>
          <a:srgbClr val="00BF6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a:latin typeface="Arial" panose="020B0604020202020204" pitchFamily="34" charset="0"/>
              <a:cs typeface="Arial" panose="020B0604020202020204" pitchFamily="34" charset="0"/>
            </a:rPr>
            <a:t>+4 Award</a:t>
          </a:r>
          <a:br>
            <a:rPr lang="en-US" sz="1800" b="1" kern="1200" dirty="0">
              <a:latin typeface="Arial" panose="020B0604020202020204" pitchFamily="34" charset="0"/>
              <a:cs typeface="Arial" panose="020B0604020202020204" pitchFamily="34" charset="0"/>
            </a:rPr>
          </a:br>
          <a:endParaRPr lang="en-US" sz="1800" b="1" kern="1200" dirty="0">
            <a:latin typeface="Arial" panose="020B0604020202020204" pitchFamily="34" charset="0"/>
            <a:cs typeface="Arial" panose="020B0604020202020204" pitchFamily="34" charset="0"/>
          </a:endParaRPr>
        </a:p>
        <a:p>
          <a:pPr marL="0" lvl="0" indent="0" algn="ctr" defTabSz="889000">
            <a:lnSpc>
              <a:spcPct val="90000"/>
            </a:lnSpc>
            <a:spcBef>
              <a:spcPct val="0"/>
            </a:spcBef>
            <a:spcAft>
              <a:spcPct val="35000"/>
            </a:spcAft>
            <a:buNone/>
          </a:pPr>
          <a:r>
            <a:rPr lang="en-US" sz="1400" b="1" kern="1200" dirty="0">
              <a:latin typeface="Arial" panose="020B0604020202020204" pitchFamily="34" charset="0"/>
              <a:cs typeface="Arial" panose="020B0604020202020204" pitchFamily="34" charset="0"/>
            </a:rPr>
            <a:t>4 years FTE PhD</a:t>
          </a:r>
          <a:endParaRPr lang="en-GB" sz="1400" b="1" kern="1200" dirty="0">
            <a:latin typeface="Arial" panose="020B0604020202020204" pitchFamily="34" charset="0"/>
            <a:cs typeface="Arial" panose="020B0604020202020204" pitchFamily="34" charset="0"/>
          </a:endParaRPr>
        </a:p>
      </dsp:txBody>
      <dsp:txXfrm>
        <a:off x="2733504" y="2632193"/>
        <a:ext cx="2368621" cy="1666181"/>
      </dsp:txXfrm>
    </dsp:sp>
    <dsp:sp modelId="{51641142-75D3-44AD-9607-BBBBF7AEC098}">
      <dsp:nvSpPr>
        <dsp:cNvPr id="0" name=""/>
        <dsp:cNvSpPr/>
      </dsp:nvSpPr>
      <dsp:spPr>
        <a:xfrm>
          <a:off x="5361636" y="2580356"/>
          <a:ext cx="2472295" cy="1769855"/>
        </a:xfrm>
        <a:prstGeom prst="roundRect">
          <a:avLst>
            <a:gd name="adj" fmla="val 10000"/>
          </a:avLst>
        </a:prstGeom>
        <a:solidFill>
          <a:srgbClr val="009999"/>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dirty="0" err="1">
              <a:latin typeface="Arial" panose="020B0604020202020204" pitchFamily="34" charset="0"/>
              <a:cs typeface="Arial" panose="020B0604020202020204" pitchFamily="34" charset="0"/>
            </a:rPr>
            <a:t>iCASE</a:t>
          </a:r>
          <a:br>
            <a:rPr lang="en-US" sz="2000" b="1" kern="1200" dirty="0">
              <a:latin typeface="Arial" panose="020B0604020202020204" pitchFamily="34" charset="0"/>
              <a:cs typeface="Arial" panose="020B0604020202020204" pitchFamily="34" charset="0"/>
            </a:rPr>
          </a:br>
          <a:br>
            <a:rPr lang="en-US" sz="2000" b="1" kern="1200" dirty="0">
              <a:latin typeface="Arial" panose="020B0604020202020204" pitchFamily="34" charset="0"/>
              <a:cs typeface="Arial" panose="020B0604020202020204" pitchFamily="34" charset="0"/>
            </a:rPr>
          </a:br>
          <a:endParaRPr lang="en-GB" sz="2000" b="1" kern="1200" dirty="0">
            <a:latin typeface="Arial" panose="020B0604020202020204" pitchFamily="34" charset="0"/>
            <a:cs typeface="Arial" panose="020B0604020202020204" pitchFamily="34" charset="0"/>
          </a:endParaRPr>
        </a:p>
      </dsp:txBody>
      <dsp:txXfrm>
        <a:off x="5413473" y="2632193"/>
        <a:ext cx="2368621" cy="1666181"/>
      </dsp:txXfrm>
    </dsp:sp>
    <dsp:sp modelId="{2896CE7A-9D3E-4264-8B20-C99A212DC492}">
      <dsp:nvSpPr>
        <dsp:cNvPr id="0" name=""/>
        <dsp:cNvSpPr/>
      </dsp:nvSpPr>
      <dsp:spPr>
        <a:xfrm>
          <a:off x="8041604" y="2580356"/>
          <a:ext cx="2472295" cy="1769855"/>
        </a:xfrm>
        <a:prstGeom prst="roundRect">
          <a:avLst>
            <a:gd name="adj" fmla="val 10000"/>
          </a:avLst>
        </a:prstGeom>
        <a:no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endParaRPr lang="en-GB" sz="1800" b="1" kern="1200" dirty="0">
            <a:latin typeface="Arial" panose="020B0604020202020204" pitchFamily="34" charset="0"/>
            <a:cs typeface="Arial" panose="020B0604020202020204" pitchFamily="34" charset="0"/>
          </a:endParaRPr>
        </a:p>
      </dsp:txBody>
      <dsp:txXfrm>
        <a:off x="8093441" y="2632193"/>
        <a:ext cx="2368621" cy="166618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AC237C-EA86-4C3D-B757-D09CF7E0E3AF}">
      <dsp:nvSpPr>
        <dsp:cNvPr id="0" name=""/>
        <dsp:cNvSpPr/>
      </dsp:nvSpPr>
      <dsp:spPr>
        <a:xfrm rot="5400000">
          <a:off x="-117990" y="121300"/>
          <a:ext cx="786601" cy="550621"/>
        </a:xfrm>
        <a:prstGeom prst="chevron">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Arial" panose="020B0604020202020204" pitchFamily="34" charset="0"/>
              <a:cs typeface="Arial" panose="020B0604020202020204" pitchFamily="34" charset="0"/>
            </a:rPr>
            <a:t>Theme</a:t>
          </a:r>
          <a:endParaRPr lang="en-GB" sz="1100" kern="1200" dirty="0">
            <a:latin typeface="Arial" panose="020B0604020202020204" pitchFamily="34" charset="0"/>
            <a:cs typeface="Arial" panose="020B0604020202020204" pitchFamily="34" charset="0"/>
          </a:endParaRPr>
        </a:p>
      </dsp:txBody>
      <dsp:txXfrm rot="-5400000">
        <a:off x="1" y="278621"/>
        <a:ext cx="550621" cy="235980"/>
      </dsp:txXfrm>
    </dsp:sp>
    <dsp:sp modelId="{517DC61F-37B5-4D65-8388-E642C9E8F60A}">
      <dsp:nvSpPr>
        <dsp:cNvPr id="0" name=""/>
        <dsp:cNvSpPr/>
      </dsp:nvSpPr>
      <dsp:spPr>
        <a:xfrm rot="5400000">
          <a:off x="3239909" y="-2685977"/>
          <a:ext cx="511291" cy="5889866"/>
        </a:xfrm>
        <a:prstGeom prst="round2SameRect">
          <a:avLst/>
        </a:prstGeom>
        <a:solidFill>
          <a:schemeClr val="lt1">
            <a:alpha val="90000"/>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Does the project address an important issue in an MRC LID theme?</a:t>
          </a:r>
          <a:endParaRPr lang="en-GB" sz="1100" kern="1200" dirty="0">
            <a:latin typeface="Arial" panose="020B0604020202020204" pitchFamily="34" charset="0"/>
            <a:cs typeface="Arial" panose="020B0604020202020204" pitchFamily="34" charset="0"/>
          </a:endParaRPr>
        </a:p>
      </dsp:txBody>
      <dsp:txXfrm rot="-5400000">
        <a:off x="550622" y="28269"/>
        <a:ext cx="5864907" cy="461373"/>
      </dsp:txXfrm>
    </dsp:sp>
    <dsp:sp modelId="{11A3C50E-79F0-4BC7-A2CF-0C2F1483A162}">
      <dsp:nvSpPr>
        <dsp:cNvPr id="0" name=""/>
        <dsp:cNvSpPr/>
      </dsp:nvSpPr>
      <dsp:spPr>
        <a:xfrm rot="5400000">
          <a:off x="-117990" y="789399"/>
          <a:ext cx="786601" cy="550621"/>
        </a:xfrm>
        <a:prstGeom prst="chevron">
          <a:avLst/>
        </a:prstGeom>
        <a:solidFill>
          <a:schemeClr val="accent5">
            <a:hueOff val="-1689636"/>
            <a:satOff val="-4355"/>
            <a:lumOff val="-2941"/>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Arial" panose="020B0604020202020204" pitchFamily="34" charset="0"/>
              <a:cs typeface="Arial" panose="020B0604020202020204" pitchFamily="34" charset="0"/>
            </a:rPr>
            <a:t>Training</a:t>
          </a:r>
          <a:endParaRPr lang="en-GB" sz="1100" kern="1200" dirty="0">
            <a:latin typeface="Arial" panose="020B0604020202020204" pitchFamily="34" charset="0"/>
            <a:cs typeface="Arial" panose="020B0604020202020204" pitchFamily="34" charset="0"/>
          </a:endParaRPr>
        </a:p>
      </dsp:txBody>
      <dsp:txXfrm rot="-5400000">
        <a:off x="1" y="946720"/>
        <a:ext cx="550621" cy="235980"/>
      </dsp:txXfrm>
    </dsp:sp>
    <dsp:sp modelId="{A02B4356-C487-4DA1-80C4-39075C59D470}">
      <dsp:nvSpPr>
        <dsp:cNvPr id="0" name=""/>
        <dsp:cNvSpPr/>
      </dsp:nvSpPr>
      <dsp:spPr>
        <a:xfrm rot="5400000">
          <a:off x="3239909" y="-2017878"/>
          <a:ext cx="511291" cy="5889866"/>
        </a:xfrm>
        <a:prstGeom prst="round2SameRect">
          <a:avLst/>
        </a:prstGeom>
        <a:solidFill>
          <a:schemeClr val="lt1">
            <a:alpha val="90000"/>
            <a:hueOff val="0"/>
            <a:satOff val="0"/>
            <a:lumOff val="0"/>
            <a:alphaOff val="0"/>
          </a:schemeClr>
        </a:solidFill>
        <a:ln w="12700" cap="flat" cmpd="sng" algn="ctr">
          <a:solidFill>
            <a:schemeClr val="accent5">
              <a:hueOff val="-1689636"/>
              <a:satOff val="-4355"/>
              <a:lumOff val="-2941"/>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Is the project student-</a:t>
          </a:r>
          <a:r>
            <a:rPr lang="en-US" sz="1100" kern="1200" dirty="0" err="1">
              <a:latin typeface="Arial" panose="020B0604020202020204" pitchFamily="34" charset="0"/>
              <a:cs typeface="Arial" panose="020B0604020202020204" pitchFamily="34" charset="0"/>
            </a:rPr>
            <a:t>centred</a:t>
          </a:r>
          <a:r>
            <a:rPr lang="en-US" sz="1100" kern="1200" dirty="0">
              <a:latin typeface="Arial" panose="020B0604020202020204" pitchFamily="34" charset="0"/>
              <a:cs typeface="Arial" panose="020B0604020202020204" pitchFamily="34" charset="0"/>
            </a:rPr>
            <a:t>?</a:t>
          </a:r>
          <a:endParaRPr lang="en-GB"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Does the project provide high quality skills training in one or more MRC strategic skills areas?</a:t>
          </a:r>
          <a:endParaRPr lang="en-GB" sz="1100" kern="1200" dirty="0">
            <a:latin typeface="Arial" panose="020B0604020202020204" pitchFamily="34" charset="0"/>
            <a:cs typeface="Arial" panose="020B0604020202020204" pitchFamily="34" charset="0"/>
          </a:endParaRPr>
        </a:p>
      </dsp:txBody>
      <dsp:txXfrm rot="-5400000">
        <a:off x="550622" y="696368"/>
        <a:ext cx="5864907" cy="461373"/>
      </dsp:txXfrm>
    </dsp:sp>
    <dsp:sp modelId="{58FD5571-ABCF-4886-8D98-50ED1DF34FFE}">
      <dsp:nvSpPr>
        <dsp:cNvPr id="0" name=""/>
        <dsp:cNvSpPr/>
      </dsp:nvSpPr>
      <dsp:spPr>
        <a:xfrm rot="5400000">
          <a:off x="-117990" y="1457498"/>
          <a:ext cx="786601" cy="550621"/>
        </a:xfrm>
        <a:prstGeom prst="chevron">
          <a:avLst/>
        </a:prstGeom>
        <a:solidFill>
          <a:schemeClr val="accent5">
            <a:hueOff val="-3379271"/>
            <a:satOff val="-8710"/>
            <a:lumOff val="-5883"/>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Arial" panose="020B0604020202020204" pitchFamily="34" charset="0"/>
              <a:cs typeface="Arial" panose="020B0604020202020204" pitchFamily="34" charset="0"/>
            </a:rPr>
            <a:t>Team</a:t>
          </a:r>
          <a:endParaRPr lang="en-GB" sz="1100" kern="1200" dirty="0">
            <a:latin typeface="Arial" panose="020B0604020202020204" pitchFamily="34" charset="0"/>
            <a:cs typeface="Arial" panose="020B0604020202020204" pitchFamily="34" charset="0"/>
          </a:endParaRPr>
        </a:p>
      </dsp:txBody>
      <dsp:txXfrm rot="-5400000">
        <a:off x="1" y="1614819"/>
        <a:ext cx="550621" cy="235980"/>
      </dsp:txXfrm>
    </dsp:sp>
    <dsp:sp modelId="{8B8094CE-B94B-45A4-B061-2C9F1AEB0344}">
      <dsp:nvSpPr>
        <dsp:cNvPr id="0" name=""/>
        <dsp:cNvSpPr/>
      </dsp:nvSpPr>
      <dsp:spPr>
        <a:xfrm rot="5400000">
          <a:off x="3239909" y="-1349779"/>
          <a:ext cx="511291" cy="5889866"/>
        </a:xfrm>
        <a:prstGeom prst="round2SameRect">
          <a:avLst/>
        </a:prstGeom>
        <a:solidFill>
          <a:schemeClr val="lt1">
            <a:alpha val="90000"/>
            <a:hueOff val="0"/>
            <a:satOff val="0"/>
            <a:lumOff val="0"/>
            <a:alphaOff val="0"/>
          </a:schemeClr>
        </a:solidFill>
        <a:ln w="12700" cap="flat" cmpd="sng" algn="ctr">
          <a:solidFill>
            <a:schemeClr val="accent5">
              <a:hueOff val="-3379271"/>
              <a:satOff val="-8710"/>
              <a:lumOff val="-5883"/>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Does the supervisory team have a good track record in research?</a:t>
          </a:r>
          <a:endParaRPr lang="en-GB"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Have all supervisory team members undertaken required MRC LID and institutional training?</a:t>
          </a:r>
          <a:endParaRPr lang="en-GB"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Are the supervisory team engaged with DTP EDI focus?</a:t>
          </a:r>
          <a:endParaRPr lang="en-GB" sz="1100" kern="1200" dirty="0">
            <a:latin typeface="Arial" panose="020B0604020202020204" pitchFamily="34" charset="0"/>
            <a:cs typeface="Arial" panose="020B0604020202020204" pitchFamily="34" charset="0"/>
          </a:endParaRPr>
        </a:p>
      </dsp:txBody>
      <dsp:txXfrm rot="-5400000">
        <a:off x="550622" y="1364467"/>
        <a:ext cx="5864907" cy="461373"/>
      </dsp:txXfrm>
    </dsp:sp>
    <dsp:sp modelId="{6EBF66DC-92F3-4B83-BA13-38145D69B401}">
      <dsp:nvSpPr>
        <dsp:cNvPr id="0" name=""/>
        <dsp:cNvSpPr/>
      </dsp:nvSpPr>
      <dsp:spPr>
        <a:xfrm rot="5400000">
          <a:off x="-117990" y="2125598"/>
          <a:ext cx="786601" cy="550621"/>
        </a:xfrm>
        <a:prstGeom prst="chevron">
          <a:avLst/>
        </a:prstGeom>
        <a:solidFill>
          <a:schemeClr val="accent5">
            <a:hueOff val="-5068907"/>
            <a:satOff val="-13064"/>
            <a:lumOff val="-8824"/>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Arial" panose="020B0604020202020204" pitchFamily="34" charset="0"/>
              <a:cs typeface="Arial" panose="020B0604020202020204" pitchFamily="34" charset="0"/>
            </a:rPr>
            <a:t>Funding</a:t>
          </a:r>
          <a:endParaRPr lang="en-GB" sz="1100" kern="1200" dirty="0">
            <a:latin typeface="Arial" panose="020B0604020202020204" pitchFamily="34" charset="0"/>
            <a:cs typeface="Arial" panose="020B0604020202020204" pitchFamily="34" charset="0"/>
          </a:endParaRPr>
        </a:p>
      </dsp:txBody>
      <dsp:txXfrm rot="-5400000">
        <a:off x="1" y="2282919"/>
        <a:ext cx="550621" cy="235980"/>
      </dsp:txXfrm>
    </dsp:sp>
    <dsp:sp modelId="{C1BACF7B-CB5E-42D2-9F83-DD1A6695F727}">
      <dsp:nvSpPr>
        <dsp:cNvPr id="0" name=""/>
        <dsp:cNvSpPr/>
      </dsp:nvSpPr>
      <dsp:spPr>
        <a:xfrm rot="5400000">
          <a:off x="3239909" y="-681680"/>
          <a:ext cx="511291" cy="5889866"/>
        </a:xfrm>
        <a:prstGeom prst="round2SameRect">
          <a:avLst/>
        </a:prstGeom>
        <a:solidFill>
          <a:schemeClr val="lt1">
            <a:alpha val="90000"/>
            <a:hueOff val="0"/>
            <a:satOff val="0"/>
            <a:lumOff val="0"/>
            <a:alphaOff val="0"/>
          </a:schemeClr>
        </a:solidFill>
        <a:ln w="12700" cap="flat" cmpd="sng" algn="ctr">
          <a:solidFill>
            <a:schemeClr val="accent5">
              <a:hueOff val="-5068907"/>
              <a:satOff val="-13064"/>
              <a:lumOff val="-8824"/>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Can the project be carried out within your RTSG allowance (with other training too)?</a:t>
          </a:r>
          <a:endParaRPr lang="en-GB"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And/or Do the supervisory team have access to sufficient additional research funds to fund the project?</a:t>
          </a:r>
          <a:endParaRPr lang="en-GB" sz="1100" kern="1200" dirty="0">
            <a:latin typeface="Arial" panose="020B0604020202020204" pitchFamily="34" charset="0"/>
            <a:cs typeface="Arial" panose="020B0604020202020204" pitchFamily="34" charset="0"/>
          </a:endParaRPr>
        </a:p>
      </dsp:txBody>
      <dsp:txXfrm rot="-5400000">
        <a:off x="550622" y="2032566"/>
        <a:ext cx="5864907" cy="461373"/>
      </dsp:txXfrm>
    </dsp:sp>
    <dsp:sp modelId="{8E1AED6B-EF6E-413A-B917-7D17B6342F7C}">
      <dsp:nvSpPr>
        <dsp:cNvPr id="0" name=""/>
        <dsp:cNvSpPr/>
      </dsp:nvSpPr>
      <dsp:spPr>
        <a:xfrm rot="5400000">
          <a:off x="-117990" y="2883833"/>
          <a:ext cx="786601" cy="550621"/>
        </a:xfrm>
        <a:prstGeom prst="chevron">
          <a:avLst/>
        </a:prstGeom>
        <a:solidFill>
          <a:schemeClr val="accent5">
            <a:hueOff val="-6758543"/>
            <a:satOff val="-17419"/>
            <a:lumOff val="-11765"/>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marL="0" lvl="0" indent="0" algn="ctr" defTabSz="488950">
            <a:lnSpc>
              <a:spcPct val="90000"/>
            </a:lnSpc>
            <a:spcBef>
              <a:spcPct val="0"/>
            </a:spcBef>
            <a:spcAft>
              <a:spcPct val="35000"/>
            </a:spcAft>
            <a:buNone/>
          </a:pPr>
          <a:r>
            <a:rPr lang="en-US" sz="1100" kern="1200" dirty="0">
              <a:latin typeface="Arial" panose="020B0604020202020204" pitchFamily="34" charset="0"/>
              <a:cs typeface="Arial" panose="020B0604020202020204" pitchFamily="34" charset="0"/>
            </a:rPr>
            <a:t>Collaboration</a:t>
          </a:r>
          <a:endParaRPr lang="en-GB" sz="1100" kern="1200" dirty="0">
            <a:latin typeface="Arial" panose="020B0604020202020204" pitchFamily="34" charset="0"/>
            <a:cs typeface="Arial" panose="020B0604020202020204" pitchFamily="34" charset="0"/>
          </a:endParaRPr>
        </a:p>
      </dsp:txBody>
      <dsp:txXfrm rot="-5400000">
        <a:off x="1" y="3041154"/>
        <a:ext cx="550621" cy="235980"/>
      </dsp:txXfrm>
    </dsp:sp>
    <dsp:sp modelId="{0BB2080C-E620-4B4E-9507-ADD30630987D}">
      <dsp:nvSpPr>
        <dsp:cNvPr id="0" name=""/>
        <dsp:cNvSpPr/>
      </dsp:nvSpPr>
      <dsp:spPr>
        <a:xfrm rot="5400000">
          <a:off x="3149637" y="76690"/>
          <a:ext cx="691833" cy="5889866"/>
        </a:xfrm>
        <a:prstGeom prst="round2SameRect">
          <a:avLst/>
        </a:prstGeom>
        <a:solidFill>
          <a:schemeClr val="lt1">
            <a:alpha val="90000"/>
            <a:hueOff val="0"/>
            <a:satOff val="0"/>
            <a:lumOff val="0"/>
            <a:alphaOff val="0"/>
          </a:schemeClr>
        </a:solidFill>
        <a:ln w="12700" cap="flat" cmpd="sng" algn="ctr">
          <a:solidFill>
            <a:schemeClr val="accent5">
              <a:hueOff val="-6758543"/>
              <a:satOff val="-17419"/>
              <a:lumOff val="-11765"/>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78232" tIns="6985" rIns="6985" bIns="6985" numCol="1" spcCol="1270" anchor="ctr" anchorCtr="0">
          <a:noAutofit/>
        </a:bodyPr>
        <a:lstStyle/>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Is there collaboration and/or co-supervision between DTP partners?</a:t>
          </a:r>
          <a:endParaRPr lang="en-GB"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Char char="•"/>
          </a:pPr>
          <a:r>
            <a:rPr lang="en-US" sz="1100" kern="1200" dirty="0">
              <a:latin typeface="Arial" panose="020B0604020202020204" pitchFamily="34" charset="0"/>
              <a:cs typeface="Arial" panose="020B0604020202020204" pitchFamily="34" charset="0"/>
            </a:rPr>
            <a:t>Are there opportunities for external collaboration?</a:t>
          </a:r>
          <a:endParaRPr lang="en-GB" sz="1100" kern="1200" dirty="0">
            <a:latin typeface="Arial" panose="020B0604020202020204" pitchFamily="34" charset="0"/>
            <a:cs typeface="Arial" panose="020B0604020202020204" pitchFamily="34" charset="0"/>
          </a:endParaRPr>
        </a:p>
        <a:p>
          <a:pPr marL="57150" lvl="1" indent="-57150" algn="l" defTabSz="488950">
            <a:lnSpc>
              <a:spcPct val="90000"/>
            </a:lnSpc>
            <a:spcBef>
              <a:spcPct val="0"/>
            </a:spcBef>
            <a:spcAft>
              <a:spcPct val="15000"/>
            </a:spcAft>
            <a:buFont typeface="Arial" panose="020B0604020202020204" pitchFamily="34" charset="0"/>
            <a:buChar char="•"/>
          </a:pPr>
          <a:r>
            <a:rPr lang="en-US" sz="1100" kern="1200" dirty="0">
              <a:latin typeface="Arial" panose="020B0604020202020204" pitchFamily="34" charset="0"/>
              <a:cs typeface="Arial" panose="020B0604020202020204" pitchFamily="34" charset="0"/>
            </a:rPr>
            <a:t>If the project has an international focus, are there opportunities to engage overseas collaborators in the supervisory team?</a:t>
          </a:r>
          <a:endParaRPr lang="en-GB" sz="1100" kern="1200" dirty="0">
            <a:latin typeface="Arial" panose="020B0604020202020204" pitchFamily="34" charset="0"/>
            <a:cs typeface="Arial" panose="020B0604020202020204" pitchFamily="34" charset="0"/>
          </a:endParaRPr>
        </a:p>
      </dsp:txBody>
      <dsp:txXfrm rot="-5400000">
        <a:off x="550621" y="2709480"/>
        <a:ext cx="5856093" cy="62428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17B7DA3-9558-44EC-A8E6-078148A07EB5}">
      <dsp:nvSpPr>
        <dsp:cNvPr id="0" name=""/>
        <dsp:cNvSpPr/>
      </dsp:nvSpPr>
      <dsp:spPr>
        <a:xfrm rot="16200000">
          <a:off x="-1347398" y="1351570"/>
          <a:ext cx="4351338" cy="1648197"/>
        </a:xfrm>
        <a:prstGeom prst="flowChartManualOperation">
          <a:avLst/>
        </a:prstGeom>
        <a:solidFill>
          <a:srgbClr val="00BF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Arial" panose="020B0604020202020204" pitchFamily="34" charset="0"/>
              <a:cs typeface="Arial" panose="020B0604020202020204" pitchFamily="34" charset="0"/>
            </a:rPr>
            <a:t>Duration</a:t>
          </a:r>
          <a:endParaRPr lang="en-GB" sz="21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3 months FTE</a:t>
          </a:r>
          <a:endParaRPr lang="en-GB" sz="1400" kern="1200" dirty="0">
            <a:solidFill>
              <a:schemeClr val="tx1"/>
            </a:solidFill>
            <a:latin typeface="Arial" panose="020B0604020202020204" pitchFamily="34" charset="0"/>
            <a:cs typeface="Arial" panose="020B0604020202020204" pitchFamily="34" charset="0"/>
          </a:endParaRPr>
        </a:p>
      </dsp:txBody>
      <dsp:txXfrm rot="5400000">
        <a:off x="4172" y="870268"/>
        <a:ext cx="1648197" cy="2610802"/>
      </dsp:txXfrm>
    </dsp:sp>
    <dsp:sp modelId="{27D80422-E5DC-4F91-AB56-5687863235EC}">
      <dsp:nvSpPr>
        <dsp:cNvPr id="0" name=""/>
        <dsp:cNvSpPr/>
      </dsp:nvSpPr>
      <dsp:spPr>
        <a:xfrm rot="16200000">
          <a:off x="424413" y="1351570"/>
          <a:ext cx="4351338" cy="1648197"/>
        </a:xfrm>
        <a:prstGeom prst="flowChartManualOperation">
          <a:avLst/>
        </a:prstGeom>
        <a:solidFill>
          <a:srgbClr val="00BF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Arial" panose="020B0604020202020204" pitchFamily="34" charset="0"/>
              <a:cs typeface="Arial" panose="020B0604020202020204" pitchFamily="34" charset="0"/>
            </a:rPr>
            <a:t>What?</a:t>
          </a:r>
          <a:endParaRPr lang="en-GB" sz="21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Up to you. </a:t>
          </a:r>
          <a:endParaRPr lang="en-GB"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Must be completely unconnected to your PhD project.</a:t>
          </a:r>
          <a:endParaRPr lang="en-GB" sz="1400" kern="1200" dirty="0">
            <a:solidFill>
              <a:schemeClr val="tx1"/>
            </a:solidFill>
            <a:latin typeface="Arial" panose="020B0604020202020204" pitchFamily="34" charset="0"/>
            <a:cs typeface="Arial" panose="020B0604020202020204" pitchFamily="34" charset="0"/>
          </a:endParaRPr>
        </a:p>
      </dsp:txBody>
      <dsp:txXfrm rot="5400000">
        <a:off x="1775983" y="870268"/>
        <a:ext cx="1648197" cy="2610802"/>
      </dsp:txXfrm>
    </dsp:sp>
    <dsp:sp modelId="{FA8DA735-297C-41AC-9D13-6A2A1D8F96FA}">
      <dsp:nvSpPr>
        <dsp:cNvPr id="0" name=""/>
        <dsp:cNvSpPr/>
      </dsp:nvSpPr>
      <dsp:spPr>
        <a:xfrm rot="16200000">
          <a:off x="2196225" y="1351570"/>
          <a:ext cx="4351338" cy="1648197"/>
        </a:xfrm>
        <a:prstGeom prst="flowChartManualOperation">
          <a:avLst/>
        </a:prstGeom>
        <a:solidFill>
          <a:srgbClr val="00BF6F"/>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Arial" panose="020B0604020202020204" pitchFamily="34" charset="0"/>
              <a:cs typeface="Arial" panose="020B0604020202020204" pitchFamily="34" charset="0"/>
            </a:rPr>
            <a:t>Where?</a:t>
          </a:r>
          <a:endParaRPr lang="en-GB" sz="21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Up to you.</a:t>
          </a:r>
          <a:endParaRPr lang="en-GB"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Please discuss potential visa implications with us at early planning stage</a:t>
          </a:r>
          <a:r>
            <a:rPr lang="en-US" sz="1600" kern="1200" dirty="0">
              <a:solidFill>
                <a:schemeClr val="tx1"/>
              </a:solidFill>
              <a:latin typeface="Arial" panose="020B0604020202020204" pitchFamily="34" charset="0"/>
              <a:cs typeface="Arial" panose="020B0604020202020204" pitchFamily="34" charset="0"/>
            </a:rPr>
            <a:t>.</a:t>
          </a:r>
          <a:endParaRPr lang="en-GB" sz="1600" kern="1200" dirty="0">
            <a:solidFill>
              <a:schemeClr val="tx1"/>
            </a:solidFill>
            <a:latin typeface="Arial" panose="020B0604020202020204" pitchFamily="34" charset="0"/>
            <a:cs typeface="Arial" panose="020B0604020202020204" pitchFamily="34" charset="0"/>
          </a:endParaRPr>
        </a:p>
      </dsp:txBody>
      <dsp:txXfrm rot="5400000">
        <a:off x="3547795" y="870268"/>
        <a:ext cx="1648197" cy="2610802"/>
      </dsp:txXfrm>
    </dsp:sp>
    <dsp:sp modelId="{5EE9130D-8644-41D7-A602-098BA308CCFB}">
      <dsp:nvSpPr>
        <dsp:cNvPr id="0" name=""/>
        <dsp:cNvSpPr/>
      </dsp:nvSpPr>
      <dsp:spPr>
        <a:xfrm rot="16200000">
          <a:off x="3968036" y="1351570"/>
          <a:ext cx="4351338" cy="1648197"/>
        </a:xfrm>
        <a:prstGeom prst="flowChartManualOperation">
          <a:avLst/>
        </a:prstGeom>
        <a:solidFill>
          <a:srgbClr val="00BF6F">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8900" tIns="0" rIns="88900" bIns="0" numCol="1" spcCol="1270" anchor="t" anchorCtr="0">
          <a:noAutofit/>
        </a:bodyPr>
        <a:lstStyle/>
        <a:p>
          <a:pPr marL="0" lvl="0" indent="0" algn="l" defTabSz="933450">
            <a:lnSpc>
              <a:spcPct val="90000"/>
            </a:lnSpc>
            <a:spcBef>
              <a:spcPct val="0"/>
            </a:spcBef>
            <a:spcAft>
              <a:spcPct val="35000"/>
            </a:spcAft>
            <a:buNone/>
          </a:pPr>
          <a:r>
            <a:rPr lang="en-US" sz="2100" kern="1200" dirty="0">
              <a:solidFill>
                <a:schemeClr val="tx1"/>
              </a:solidFill>
              <a:latin typeface="Arial" panose="020B0604020202020204" pitchFamily="34" charset="0"/>
              <a:cs typeface="Arial" panose="020B0604020202020204" pitchFamily="34" charset="0"/>
            </a:rPr>
            <a:t>When?</a:t>
          </a:r>
          <a:endParaRPr lang="en-GB" sz="21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After upgrading.</a:t>
          </a:r>
          <a:endParaRPr lang="en-GB"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At a time that best suits your research &amp; host institution</a:t>
          </a:r>
          <a:r>
            <a:rPr lang="en-US" sz="1600" kern="1200" dirty="0">
              <a:solidFill>
                <a:schemeClr val="tx1"/>
              </a:solidFill>
              <a:latin typeface="Arial" panose="020B0604020202020204" pitchFamily="34" charset="0"/>
              <a:cs typeface="Arial" panose="020B0604020202020204" pitchFamily="34" charset="0"/>
            </a:rPr>
            <a:t>.</a:t>
          </a:r>
          <a:endParaRPr lang="en-GB" sz="1600" kern="1200" dirty="0">
            <a:solidFill>
              <a:schemeClr val="tx1"/>
            </a:solidFill>
            <a:latin typeface="Arial" panose="020B0604020202020204" pitchFamily="34" charset="0"/>
            <a:cs typeface="Arial" panose="020B0604020202020204" pitchFamily="34" charset="0"/>
          </a:endParaRPr>
        </a:p>
      </dsp:txBody>
      <dsp:txXfrm rot="5400000">
        <a:off x="5319606" y="870268"/>
        <a:ext cx="1648197" cy="2610802"/>
      </dsp:txXfrm>
    </dsp:sp>
    <dsp:sp modelId="{6B44D28A-90C1-4769-AEAA-403D34FFFF1F}">
      <dsp:nvSpPr>
        <dsp:cNvPr id="0" name=""/>
        <dsp:cNvSpPr/>
      </dsp:nvSpPr>
      <dsp:spPr>
        <a:xfrm rot="16200000">
          <a:off x="5739848" y="1351570"/>
          <a:ext cx="4351338" cy="1648197"/>
        </a:xfrm>
        <a:prstGeom prst="flowChartManualOperation">
          <a:avLst/>
        </a:prstGeom>
        <a:solidFill>
          <a:srgbClr val="00BF6F">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What money?</a:t>
          </a:r>
          <a:endParaRPr lang="en-GB" sz="18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Support for </a:t>
          </a:r>
          <a:endParaRPr lang="en-GB" sz="1400" kern="1200" dirty="0">
            <a:solidFill>
              <a:schemeClr val="tx1"/>
            </a:solidFill>
            <a:latin typeface="Arial" panose="020B0604020202020204" pitchFamily="34" charset="0"/>
            <a:cs typeface="Arial" panose="020B0604020202020204" pitchFamily="34" charset="0"/>
          </a:endParaRPr>
        </a:p>
        <a:p>
          <a:pPr marL="228600" lvl="2"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Travel</a:t>
          </a:r>
          <a:endParaRPr lang="en-GB" sz="1400" kern="1200" dirty="0">
            <a:solidFill>
              <a:schemeClr val="tx1"/>
            </a:solidFill>
            <a:latin typeface="Arial" panose="020B0604020202020204" pitchFamily="34" charset="0"/>
            <a:cs typeface="Arial" panose="020B0604020202020204" pitchFamily="34" charset="0"/>
          </a:endParaRPr>
        </a:p>
        <a:p>
          <a:pPr marL="228600" lvl="2"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Accommodation</a:t>
          </a:r>
          <a:endParaRPr lang="en-GB" sz="1400" kern="1200" dirty="0">
            <a:solidFill>
              <a:schemeClr val="tx1"/>
            </a:solidFill>
            <a:latin typeface="Arial" panose="020B0604020202020204" pitchFamily="34" charset="0"/>
            <a:cs typeface="Arial" panose="020B0604020202020204" pitchFamily="34" charset="0"/>
          </a:endParaRPr>
        </a:p>
        <a:p>
          <a:pPr marL="228600" lvl="2"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Possibly health &amp; travel insurance</a:t>
          </a:r>
          <a:endParaRPr lang="en-GB"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Use RTSG allowance first.</a:t>
          </a:r>
          <a:endParaRPr lang="en-GB"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May be some flexible funding available</a:t>
          </a:r>
          <a:endParaRPr lang="en-GB" sz="1400" kern="1200" dirty="0">
            <a:solidFill>
              <a:schemeClr val="tx1"/>
            </a:solidFill>
            <a:latin typeface="Arial" panose="020B0604020202020204" pitchFamily="34" charset="0"/>
            <a:cs typeface="Arial" panose="020B0604020202020204" pitchFamily="34" charset="0"/>
          </a:endParaRPr>
        </a:p>
      </dsp:txBody>
      <dsp:txXfrm rot="5400000">
        <a:off x="7091418" y="870268"/>
        <a:ext cx="1648197" cy="2610802"/>
      </dsp:txXfrm>
    </dsp:sp>
    <dsp:sp modelId="{2EB9B0E1-CD8A-4F13-99C9-EF6BC84A2672}">
      <dsp:nvSpPr>
        <dsp:cNvPr id="0" name=""/>
        <dsp:cNvSpPr/>
      </dsp:nvSpPr>
      <dsp:spPr>
        <a:xfrm rot="16200000">
          <a:off x="7511660" y="1351570"/>
          <a:ext cx="4351338" cy="1648197"/>
        </a:xfrm>
        <a:prstGeom prst="flowChartManualOperation">
          <a:avLst/>
        </a:prstGeom>
        <a:solidFill>
          <a:srgbClr val="00BF6F">
            <a:alpha val="90000"/>
          </a:srgb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114300" tIns="0" rIns="114300" bIns="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tx1"/>
              </a:solidFill>
              <a:latin typeface="Arial" panose="020B0604020202020204" pitchFamily="34" charset="0"/>
              <a:cs typeface="Arial" panose="020B0604020202020204" pitchFamily="34" charset="0"/>
            </a:rPr>
            <a:t>How?</a:t>
          </a:r>
          <a:endParaRPr lang="en-GB" sz="18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Start discussions with host</a:t>
          </a:r>
          <a:endParaRPr lang="en-GB"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Submit project approval request to board</a:t>
          </a:r>
          <a:endParaRPr lang="en-GB"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Discuss funding arrangements with DTP Manager</a:t>
          </a:r>
          <a:endParaRPr lang="en-GB" sz="1400" kern="1200" dirty="0">
            <a:solidFill>
              <a:schemeClr val="tx1"/>
            </a:solidFill>
            <a:latin typeface="Arial" panose="020B0604020202020204" pitchFamily="34" charset="0"/>
            <a:cs typeface="Arial" panose="020B0604020202020204" pitchFamily="34" charset="0"/>
          </a:endParaRPr>
        </a:p>
        <a:p>
          <a:pPr marL="114300" lvl="1" indent="-114300" algn="l" defTabSz="622300">
            <a:lnSpc>
              <a:spcPct val="90000"/>
            </a:lnSpc>
            <a:spcBef>
              <a:spcPct val="0"/>
            </a:spcBef>
            <a:spcAft>
              <a:spcPct val="15000"/>
            </a:spcAft>
            <a:buChar char="•"/>
          </a:pPr>
          <a:r>
            <a:rPr lang="en-US" sz="1400" kern="1200" dirty="0">
              <a:solidFill>
                <a:schemeClr val="tx1"/>
              </a:solidFill>
              <a:latin typeface="Arial" panose="020B0604020202020204" pitchFamily="34" charset="0"/>
              <a:cs typeface="Arial" panose="020B0604020202020204" pitchFamily="34" charset="0"/>
            </a:rPr>
            <a:t>Check whether collaboration agreement is required</a:t>
          </a:r>
          <a:endParaRPr lang="en-GB" sz="1400" kern="1200" dirty="0">
            <a:solidFill>
              <a:schemeClr val="tx1"/>
            </a:solidFill>
            <a:latin typeface="Arial" panose="020B0604020202020204" pitchFamily="34" charset="0"/>
            <a:cs typeface="Arial" panose="020B0604020202020204" pitchFamily="34" charset="0"/>
          </a:endParaRPr>
        </a:p>
      </dsp:txBody>
      <dsp:txXfrm rot="5400000">
        <a:off x="8863230" y="870268"/>
        <a:ext cx="1648197" cy="2610802"/>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4081629-9766-476E-AE69-061986F2A10B}">
      <dsp:nvSpPr>
        <dsp:cNvPr id="0" name=""/>
        <dsp:cNvSpPr/>
      </dsp:nvSpPr>
      <dsp:spPr>
        <a:xfrm>
          <a:off x="8579" y="1603376"/>
          <a:ext cx="10507020" cy="2674170"/>
        </a:xfrm>
        <a:prstGeom prst="roundRect">
          <a:avLst>
            <a:gd name="adj" fmla="val 10000"/>
          </a:avLst>
        </a:prstGeom>
        <a:noFill/>
        <a:ln>
          <a:solidFill>
            <a:srgbClr val="0D5257"/>
          </a:solid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GB" sz="1800" kern="1200" dirty="0">
              <a:solidFill>
                <a:srgbClr val="0D5257"/>
              </a:solidFill>
              <a:latin typeface="Arial" panose="020B0604020202020204" pitchFamily="34" charset="0"/>
              <a:cs typeface="Arial" panose="020B0604020202020204" pitchFamily="34" charset="0"/>
            </a:rPr>
            <a:t>Some examples of key information we need to get from you at various stages through your award (and after) to fulfil our reporting obligations. This information is used by the MRC to determine outputs and individual and DTP impacts, and to assess HEIs. </a:t>
          </a:r>
          <a:br>
            <a:rPr lang="en-GB" sz="1800" kern="1200" dirty="0">
              <a:solidFill>
                <a:srgbClr val="0D5257"/>
              </a:solidFill>
              <a:latin typeface="Arial" panose="020B0604020202020204" pitchFamily="34" charset="0"/>
              <a:cs typeface="Arial" panose="020B0604020202020204" pitchFamily="34" charset="0"/>
            </a:rPr>
          </a:br>
          <a:br>
            <a:rPr lang="en-GB" sz="1800" kern="1200" dirty="0">
              <a:solidFill>
                <a:srgbClr val="0D5257"/>
              </a:solidFill>
              <a:latin typeface="Arial" panose="020B0604020202020204" pitchFamily="34" charset="0"/>
              <a:cs typeface="Arial" panose="020B0604020202020204" pitchFamily="34" charset="0"/>
            </a:rPr>
          </a:br>
          <a:r>
            <a:rPr lang="en-GB" sz="1800" kern="1200" dirty="0">
              <a:solidFill>
                <a:srgbClr val="0D5257"/>
              </a:solidFill>
              <a:latin typeface="Arial" panose="020B0604020202020204" pitchFamily="34" charset="0"/>
              <a:cs typeface="Arial" panose="020B0604020202020204" pitchFamily="34" charset="0"/>
            </a:rPr>
            <a:t>The information (and quality of information) provided may have implications for future funding and awards.</a:t>
          </a:r>
          <a:br>
            <a:rPr lang="en-GB" sz="1800" kern="1200" dirty="0">
              <a:solidFill>
                <a:srgbClr val="0D5257"/>
              </a:solidFill>
              <a:latin typeface="Arial" panose="020B0604020202020204" pitchFamily="34" charset="0"/>
              <a:cs typeface="Arial" panose="020B0604020202020204" pitchFamily="34" charset="0"/>
            </a:rPr>
          </a:br>
          <a:br>
            <a:rPr lang="en-GB" sz="1800" kern="1200" dirty="0">
              <a:solidFill>
                <a:srgbClr val="0D5257"/>
              </a:solidFill>
              <a:latin typeface="Arial" panose="020B0604020202020204" pitchFamily="34" charset="0"/>
              <a:cs typeface="Arial" panose="020B0604020202020204" pitchFamily="34" charset="0"/>
            </a:rPr>
          </a:br>
          <a:r>
            <a:rPr lang="en-GB" sz="1800" kern="1200" dirty="0">
              <a:solidFill>
                <a:srgbClr val="0D5257"/>
              </a:solidFill>
              <a:latin typeface="Arial" panose="020B0604020202020204" pitchFamily="34" charset="0"/>
              <a:cs typeface="Arial" panose="020B0604020202020204" pitchFamily="34" charset="0"/>
            </a:rPr>
            <a:t>Please help us to support you by engaging with the programme and responding to requests for this (and any other) information.</a:t>
          </a:r>
        </a:p>
      </dsp:txBody>
      <dsp:txXfrm>
        <a:off x="86903" y="1681700"/>
        <a:ext cx="10350372" cy="2517522"/>
      </dsp:txXfrm>
    </dsp:sp>
    <dsp:sp modelId="{3C00EF75-E80D-4CEB-A052-A078CD83A599}">
      <dsp:nvSpPr>
        <dsp:cNvPr id="0" name=""/>
        <dsp:cNvSpPr/>
      </dsp:nvSpPr>
      <dsp:spPr>
        <a:xfrm>
          <a:off x="4289" y="1546"/>
          <a:ext cx="976852" cy="1474525"/>
        </a:xfrm>
        <a:prstGeom prst="roundRect">
          <a:avLst>
            <a:gd name="adj" fmla="val 10000"/>
          </a:avLst>
        </a:prstGeom>
        <a:solidFill>
          <a:srgbClr val="00BF6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Je-S </a:t>
          </a:r>
        </a:p>
      </dsp:txBody>
      <dsp:txXfrm>
        <a:off x="32900" y="30157"/>
        <a:ext cx="919630" cy="1417303"/>
      </dsp:txXfrm>
    </dsp:sp>
    <dsp:sp modelId="{E4F7312C-5DBD-4515-97E6-26C58C688625}">
      <dsp:nvSpPr>
        <dsp:cNvPr id="0" name=""/>
        <dsp:cNvSpPr/>
      </dsp:nvSpPr>
      <dsp:spPr>
        <a:xfrm>
          <a:off x="1063197" y="1546"/>
          <a:ext cx="976852" cy="1474525"/>
        </a:xfrm>
        <a:prstGeom prst="roundRect">
          <a:avLst>
            <a:gd name="adj" fmla="val 10000"/>
          </a:avLst>
        </a:prstGeom>
        <a:solidFill>
          <a:srgbClr val="009999"/>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RTSG actual expenditure </a:t>
          </a:r>
        </a:p>
      </dsp:txBody>
      <dsp:txXfrm>
        <a:off x="1091808" y="30157"/>
        <a:ext cx="919630" cy="1417303"/>
      </dsp:txXfrm>
    </dsp:sp>
    <dsp:sp modelId="{A7A9A5D0-A99B-4015-A019-EE1576BAB538}">
      <dsp:nvSpPr>
        <dsp:cNvPr id="0" name=""/>
        <dsp:cNvSpPr/>
      </dsp:nvSpPr>
      <dsp:spPr>
        <a:xfrm>
          <a:off x="2122105" y="1546"/>
          <a:ext cx="976852" cy="1474525"/>
        </a:xfrm>
        <a:prstGeom prst="roundRect">
          <a:avLst>
            <a:gd name="adj" fmla="val 10000"/>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Annual Training Plan</a:t>
          </a:r>
        </a:p>
      </dsp:txBody>
      <dsp:txXfrm>
        <a:off x="2150716" y="30157"/>
        <a:ext cx="919630" cy="1417303"/>
      </dsp:txXfrm>
    </dsp:sp>
    <dsp:sp modelId="{EC79C4E8-E99F-4F35-A953-A4228E68793D}">
      <dsp:nvSpPr>
        <dsp:cNvPr id="0" name=""/>
        <dsp:cNvSpPr/>
      </dsp:nvSpPr>
      <dsp:spPr>
        <a:xfrm>
          <a:off x="3181012" y="1546"/>
          <a:ext cx="976852" cy="1474525"/>
        </a:xfrm>
        <a:prstGeom prst="roundRect">
          <a:avLst>
            <a:gd name="adj" fmla="val 10000"/>
          </a:avLst>
        </a:prstGeom>
        <a:solidFill>
          <a:srgbClr val="00BF6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Profile on MRC LID pages </a:t>
          </a:r>
        </a:p>
      </dsp:txBody>
      <dsp:txXfrm>
        <a:off x="3209623" y="30157"/>
        <a:ext cx="919630" cy="1417303"/>
      </dsp:txXfrm>
    </dsp:sp>
    <dsp:sp modelId="{CA39C27D-9338-4EB8-B326-68C67DDC3504}">
      <dsp:nvSpPr>
        <dsp:cNvPr id="0" name=""/>
        <dsp:cNvSpPr/>
      </dsp:nvSpPr>
      <dsp:spPr>
        <a:xfrm>
          <a:off x="4239920" y="1546"/>
          <a:ext cx="976852" cy="1474525"/>
        </a:xfrm>
        <a:prstGeom prst="roundRect">
          <a:avLst>
            <a:gd name="adj" fmla="val 10000"/>
          </a:avLst>
        </a:prstGeom>
        <a:solidFill>
          <a:srgbClr val="009999"/>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Flexible Funding Feedback Form</a:t>
          </a:r>
        </a:p>
      </dsp:txBody>
      <dsp:txXfrm>
        <a:off x="4268531" y="30157"/>
        <a:ext cx="919630" cy="1417303"/>
      </dsp:txXfrm>
    </dsp:sp>
    <dsp:sp modelId="{2967094B-5F56-4D99-A288-77919F2BA80E}">
      <dsp:nvSpPr>
        <dsp:cNvPr id="0" name=""/>
        <dsp:cNvSpPr/>
      </dsp:nvSpPr>
      <dsp:spPr>
        <a:xfrm>
          <a:off x="5298827" y="1546"/>
          <a:ext cx="976852" cy="1474525"/>
        </a:xfrm>
        <a:prstGeom prst="roundRect">
          <a:avLst>
            <a:gd name="adj" fmla="val 10000"/>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Placement Approval Request</a:t>
          </a:r>
        </a:p>
      </dsp:txBody>
      <dsp:txXfrm>
        <a:off x="5327438" y="30157"/>
        <a:ext cx="919630" cy="1417303"/>
      </dsp:txXfrm>
    </dsp:sp>
    <dsp:sp modelId="{96E27AD2-F1F1-4A96-B456-44A9AE49E39F}">
      <dsp:nvSpPr>
        <dsp:cNvPr id="0" name=""/>
        <dsp:cNvSpPr/>
      </dsp:nvSpPr>
      <dsp:spPr>
        <a:xfrm>
          <a:off x="6357735" y="1546"/>
          <a:ext cx="976852" cy="1474525"/>
        </a:xfrm>
        <a:prstGeom prst="roundRect">
          <a:avLst>
            <a:gd name="adj" fmla="val 10000"/>
          </a:avLst>
        </a:prstGeom>
        <a:solidFill>
          <a:srgbClr val="00BF6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Placement &amp; Training Feedback Form</a:t>
          </a:r>
        </a:p>
      </dsp:txBody>
      <dsp:txXfrm>
        <a:off x="6386346" y="30157"/>
        <a:ext cx="919630" cy="1417303"/>
      </dsp:txXfrm>
    </dsp:sp>
    <dsp:sp modelId="{17EC0883-2715-4557-B98F-06530873BFEA}">
      <dsp:nvSpPr>
        <dsp:cNvPr id="0" name=""/>
        <dsp:cNvSpPr/>
      </dsp:nvSpPr>
      <dsp:spPr>
        <a:xfrm>
          <a:off x="7416642" y="1546"/>
          <a:ext cx="976852" cy="1474525"/>
        </a:xfrm>
        <a:prstGeom prst="roundRect">
          <a:avLst>
            <a:gd name="adj" fmla="val 10000"/>
          </a:avLst>
        </a:prstGeom>
        <a:solidFill>
          <a:srgbClr val="009999"/>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Annual MRC Report </a:t>
          </a:r>
        </a:p>
      </dsp:txBody>
      <dsp:txXfrm>
        <a:off x="7445253" y="30157"/>
        <a:ext cx="919630" cy="1417303"/>
      </dsp:txXfrm>
    </dsp:sp>
    <dsp:sp modelId="{DB914221-C9CA-4D1A-A5E8-787B52DBDB9D}">
      <dsp:nvSpPr>
        <dsp:cNvPr id="0" name=""/>
        <dsp:cNvSpPr/>
      </dsp:nvSpPr>
      <dsp:spPr>
        <a:xfrm>
          <a:off x="8475550" y="1546"/>
          <a:ext cx="976852" cy="1474525"/>
        </a:xfrm>
        <a:prstGeom prst="roundRect">
          <a:avLst>
            <a:gd name="adj" fmla="val 10000"/>
          </a:avLst>
        </a:prstGeom>
        <a:solidFill>
          <a:srgbClr val="FFC000"/>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err="1">
              <a:latin typeface="Arial" panose="020B0604020202020204" pitchFamily="34" charset="0"/>
              <a:cs typeface="Arial" panose="020B0604020202020204" pitchFamily="34" charset="0"/>
            </a:rPr>
            <a:t>ResearchFish</a:t>
          </a:r>
          <a:endParaRPr lang="en-GB" sz="1400" kern="1200" dirty="0">
            <a:latin typeface="Arial" panose="020B0604020202020204" pitchFamily="34" charset="0"/>
            <a:cs typeface="Arial" panose="020B0604020202020204" pitchFamily="34" charset="0"/>
          </a:endParaRPr>
        </a:p>
      </dsp:txBody>
      <dsp:txXfrm>
        <a:off x="8504161" y="30157"/>
        <a:ext cx="919630" cy="1417303"/>
      </dsp:txXfrm>
    </dsp:sp>
    <dsp:sp modelId="{6B53C80A-7F98-4952-8EBF-0FF4DB8617A1}">
      <dsp:nvSpPr>
        <dsp:cNvPr id="0" name=""/>
        <dsp:cNvSpPr/>
      </dsp:nvSpPr>
      <dsp:spPr>
        <a:xfrm>
          <a:off x="9534458" y="1546"/>
          <a:ext cx="976852" cy="1474525"/>
        </a:xfrm>
        <a:prstGeom prst="roundRect">
          <a:avLst>
            <a:gd name="adj" fmla="val 10000"/>
          </a:avLst>
        </a:prstGeom>
        <a:solidFill>
          <a:srgbClr val="00BF6F"/>
        </a:soli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vert270" wrap="square" lIns="53340" tIns="53340" rIns="53340" bIns="53340" numCol="1" spcCol="1270" anchor="ctr" anchorCtr="0">
          <a:noAutofit/>
        </a:bodyPr>
        <a:lstStyle/>
        <a:p>
          <a:pPr marL="0" lvl="0" indent="0" algn="ctr" defTabSz="622300">
            <a:lnSpc>
              <a:spcPct val="90000"/>
            </a:lnSpc>
            <a:spcBef>
              <a:spcPct val="0"/>
            </a:spcBef>
            <a:spcAft>
              <a:spcPct val="35000"/>
            </a:spcAft>
            <a:buNone/>
          </a:pPr>
          <a:r>
            <a:rPr lang="en-GB" sz="1400" kern="1200" dirty="0">
              <a:latin typeface="Arial" panose="020B0604020202020204" pitchFamily="34" charset="0"/>
              <a:cs typeface="Arial" panose="020B0604020202020204" pitchFamily="34" charset="0"/>
            </a:rPr>
            <a:t>Final destination data</a:t>
          </a:r>
        </a:p>
      </dsp:txBody>
      <dsp:txXfrm>
        <a:off x="9563069" y="30157"/>
        <a:ext cx="919630" cy="1417303"/>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13233B-C474-4C38-9FC6-E754B7AA6BA3}">
      <dsp:nvSpPr>
        <dsp:cNvPr id="0" name=""/>
        <dsp:cNvSpPr/>
      </dsp:nvSpPr>
      <dsp:spPr>
        <a:xfrm>
          <a:off x="1485" y="0"/>
          <a:ext cx="1458035" cy="368458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dirty="0">
              <a:latin typeface="Arial" panose="020B0604020202020204" pitchFamily="34" charset="0"/>
              <a:cs typeface="Arial" panose="020B0604020202020204" pitchFamily="34" charset="0"/>
            </a:rPr>
            <a:t>SGUL Post Graduate Research Office</a:t>
          </a:r>
          <a:endParaRPr lang="en-GB" sz="1700" kern="1200" dirty="0">
            <a:latin typeface="Arial" panose="020B0604020202020204" pitchFamily="34" charset="0"/>
            <a:cs typeface="Arial" panose="020B0604020202020204" pitchFamily="34" charset="0"/>
          </a:endParaRPr>
        </a:p>
      </dsp:txBody>
      <dsp:txXfrm>
        <a:off x="1485" y="0"/>
        <a:ext cx="1458035" cy="1105376"/>
      </dsp:txXfrm>
    </dsp:sp>
    <dsp:sp modelId="{7972A65C-F214-475B-A443-C1A71A1008FF}">
      <dsp:nvSpPr>
        <dsp:cNvPr id="0" name=""/>
        <dsp:cNvSpPr/>
      </dsp:nvSpPr>
      <dsp:spPr>
        <a:xfrm>
          <a:off x="147289" y="1105376"/>
          <a:ext cx="1166428" cy="2394982"/>
        </a:xfrm>
        <a:prstGeom prst="roundRect">
          <a:avLst>
            <a:gd name="adj" fmla="val 10000"/>
          </a:avLst>
        </a:prstGeom>
        <a:gradFill rotWithShape="0">
          <a:gsLst>
            <a:gs pos="0">
              <a:schemeClr val="accent5">
                <a:hueOff val="0"/>
                <a:satOff val="0"/>
                <a:lumOff val="0"/>
                <a:alphaOff val="0"/>
                <a:lumMod val="110000"/>
                <a:satMod val="105000"/>
                <a:tint val="67000"/>
              </a:schemeClr>
            </a:gs>
            <a:gs pos="50000">
              <a:schemeClr val="accent5">
                <a:hueOff val="0"/>
                <a:satOff val="0"/>
                <a:lumOff val="0"/>
                <a:alphaOff val="0"/>
                <a:lumMod val="105000"/>
                <a:satMod val="103000"/>
                <a:tint val="73000"/>
              </a:schemeClr>
            </a:gs>
            <a:gs pos="100000">
              <a:schemeClr val="accent5">
                <a:hueOff val="0"/>
                <a:satOff val="0"/>
                <a:lumOff val="0"/>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Derilyn Frusher</a:t>
          </a:r>
          <a:endParaRPr lang="en-GB" sz="1800" kern="1200" dirty="0">
            <a:latin typeface="Arial" panose="020B0604020202020204" pitchFamily="34" charset="0"/>
            <a:cs typeface="Arial" panose="020B0604020202020204" pitchFamily="34" charset="0"/>
          </a:endParaRPr>
        </a:p>
      </dsp:txBody>
      <dsp:txXfrm>
        <a:off x="181453" y="1139540"/>
        <a:ext cx="1098100" cy="2326654"/>
      </dsp:txXfrm>
    </dsp:sp>
    <dsp:sp modelId="{0F356087-7D8B-4DCD-AF89-EB9F960DEF66}">
      <dsp:nvSpPr>
        <dsp:cNvPr id="0" name=""/>
        <dsp:cNvSpPr/>
      </dsp:nvSpPr>
      <dsp:spPr>
        <a:xfrm>
          <a:off x="1568873" y="0"/>
          <a:ext cx="1458035" cy="368458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panose="020B0604020202020204" pitchFamily="34" charset="0"/>
              <a:cs typeface="Arial" panose="020B0604020202020204" pitchFamily="34" charset="0"/>
            </a:rPr>
            <a:t>LSHTM - EPH</a:t>
          </a:r>
          <a:endParaRPr lang="en-GB" sz="1700" kern="1200" dirty="0">
            <a:latin typeface="Arial" panose="020B0604020202020204" pitchFamily="34" charset="0"/>
            <a:cs typeface="Arial" panose="020B0604020202020204" pitchFamily="34" charset="0"/>
          </a:endParaRPr>
        </a:p>
      </dsp:txBody>
      <dsp:txXfrm>
        <a:off x="1568873" y="0"/>
        <a:ext cx="1458035" cy="1105376"/>
      </dsp:txXfrm>
    </dsp:sp>
    <dsp:sp modelId="{B85D28FE-6FAB-40BF-9FB3-AC3DCAD31496}">
      <dsp:nvSpPr>
        <dsp:cNvPr id="0" name=""/>
        <dsp:cNvSpPr/>
      </dsp:nvSpPr>
      <dsp:spPr>
        <a:xfrm>
          <a:off x="1714677" y="1106455"/>
          <a:ext cx="1166428" cy="1110953"/>
        </a:xfrm>
        <a:prstGeom prst="roundRect">
          <a:avLst>
            <a:gd name="adj" fmla="val 10000"/>
          </a:avLst>
        </a:prstGeom>
        <a:gradFill rotWithShape="0">
          <a:gsLst>
            <a:gs pos="0">
              <a:schemeClr val="accent5">
                <a:hueOff val="-1351709"/>
                <a:satOff val="-3484"/>
                <a:lumOff val="-2353"/>
                <a:alphaOff val="0"/>
                <a:lumMod val="110000"/>
                <a:satMod val="105000"/>
                <a:tint val="67000"/>
              </a:schemeClr>
            </a:gs>
            <a:gs pos="50000">
              <a:schemeClr val="accent5">
                <a:hueOff val="-1351709"/>
                <a:satOff val="-3484"/>
                <a:lumOff val="-2353"/>
                <a:alphaOff val="0"/>
                <a:lumMod val="105000"/>
                <a:satMod val="103000"/>
                <a:tint val="73000"/>
              </a:schemeClr>
            </a:gs>
            <a:gs pos="100000">
              <a:schemeClr val="accent5">
                <a:hueOff val="-1351709"/>
                <a:satOff val="-3484"/>
                <a:lumOff val="-2353"/>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Jenny Fleming</a:t>
          </a:r>
          <a:endParaRPr lang="en-GB" sz="1800" kern="1200" dirty="0">
            <a:latin typeface="Arial" panose="020B0604020202020204" pitchFamily="34" charset="0"/>
            <a:cs typeface="Arial" panose="020B0604020202020204" pitchFamily="34" charset="0"/>
          </a:endParaRPr>
        </a:p>
      </dsp:txBody>
      <dsp:txXfrm>
        <a:off x="1747216" y="1138994"/>
        <a:ext cx="1101350" cy="1045875"/>
      </dsp:txXfrm>
    </dsp:sp>
    <dsp:sp modelId="{DBE5777C-E683-4A56-91CA-8CFC11697FCD}">
      <dsp:nvSpPr>
        <dsp:cNvPr id="0" name=""/>
        <dsp:cNvSpPr/>
      </dsp:nvSpPr>
      <dsp:spPr>
        <a:xfrm>
          <a:off x="1714677" y="2388325"/>
          <a:ext cx="1166428" cy="1110953"/>
        </a:xfrm>
        <a:prstGeom prst="roundRect">
          <a:avLst>
            <a:gd name="adj" fmla="val 10000"/>
          </a:avLst>
        </a:prstGeom>
        <a:gradFill rotWithShape="0">
          <a:gsLst>
            <a:gs pos="0">
              <a:schemeClr val="accent5">
                <a:hueOff val="-2703417"/>
                <a:satOff val="-6968"/>
                <a:lumOff val="-4706"/>
                <a:alphaOff val="0"/>
                <a:lumMod val="110000"/>
                <a:satMod val="105000"/>
                <a:tint val="67000"/>
              </a:schemeClr>
            </a:gs>
            <a:gs pos="50000">
              <a:schemeClr val="accent5">
                <a:hueOff val="-2703417"/>
                <a:satOff val="-6968"/>
                <a:lumOff val="-4706"/>
                <a:alphaOff val="0"/>
                <a:lumMod val="105000"/>
                <a:satMod val="103000"/>
                <a:tint val="73000"/>
              </a:schemeClr>
            </a:gs>
            <a:gs pos="100000">
              <a:schemeClr val="accent5">
                <a:hueOff val="-2703417"/>
                <a:satOff val="-6968"/>
                <a:lumOff val="-4706"/>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Lauren Dalton</a:t>
          </a:r>
          <a:endParaRPr lang="en-GB" sz="1800" kern="1200" dirty="0">
            <a:latin typeface="Arial" panose="020B0604020202020204" pitchFamily="34" charset="0"/>
            <a:cs typeface="Arial" panose="020B0604020202020204" pitchFamily="34" charset="0"/>
          </a:endParaRPr>
        </a:p>
      </dsp:txBody>
      <dsp:txXfrm>
        <a:off x="1747216" y="2420864"/>
        <a:ext cx="1101350" cy="1045875"/>
      </dsp:txXfrm>
    </dsp:sp>
    <dsp:sp modelId="{4D1D54FF-C1F2-4EB9-B9EB-126AD2C87E8A}">
      <dsp:nvSpPr>
        <dsp:cNvPr id="0" name=""/>
        <dsp:cNvSpPr/>
      </dsp:nvSpPr>
      <dsp:spPr>
        <a:xfrm>
          <a:off x="3136261" y="0"/>
          <a:ext cx="1458035" cy="368458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panose="020B0604020202020204" pitchFamily="34" charset="0"/>
              <a:cs typeface="Arial" panose="020B0604020202020204" pitchFamily="34" charset="0"/>
            </a:rPr>
            <a:t>LSHTM - ITD</a:t>
          </a:r>
          <a:endParaRPr lang="en-GB" sz="1700" kern="1200" dirty="0">
            <a:latin typeface="Arial" panose="020B0604020202020204" pitchFamily="34" charset="0"/>
            <a:cs typeface="Arial" panose="020B0604020202020204" pitchFamily="34" charset="0"/>
          </a:endParaRPr>
        </a:p>
      </dsp:txBody>
      <dsp:txXfrm>
        <a:off x="3136261" y="0"/>
        <a:ext cx="1458035" cy="1105376"/>
      </dsp:txXfrm>
    </dsp:sp>
    <dsp:sp modelId="{70F75AA6-5D4E-40BD-83A2-5D93CE60FC26}">
      <dsp:nvSpPr>
        <dsp:cNvPr id="0" name=""/>
        <dsp:cNvSpPr/>
      </dsp:nvSpPr>
      <dsp:spPr>
        <a:xfrm>
          <a:off x="3282065" y="1105376"/>
          <a:ext cx="1166428" cy="2394982"/>
        </a:xfrm>
        <a:prstGeom prst="roundRect">
          <a:avLst>
            <a:gd name="adj" fmla="val 10000"/>
          </a:avLst>
        </a:prstGeom>
        <a:gradFill rotWithShape="0">
          <a:gsLst>
            <a:gs pos="0">
              <a:schemeClr val="accent5">
                <a:hueOff val="-4055126"/>
                <a:satOff val="-10451"/>
                <a:lumOff val="-7059"/>
                <a:alphaOff val="0"/>
                <a:lumMod val="110000"/>
                <a:satMod val="105000"/>
                <a:tint val="67000"/>
              </a:schemeClr>
            </a:gs>
            <a:gs pos="50000">
              <a:schemeClr val="accent5">
                <a:hueOff val="-4055126"/>
                <a:satOff val="-10451"/>
                <a:lumOff val="-7059"/>
                <a:alphaOff val="0"/>
                <a:lumMod val="105000"/>
                <a:satMod val="103000"/>
                <a:tint val="73000"/>
              </a:schemeClr>
            </a:gs>
            <a:gs pos="100000">
              <a:schemeClr val="accent5">
                <a:hueOff val="-4055126"/>
                <a:satOff val="-10451"/>
                <a:lumOff val="-7059"/>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Helen White</a:t>
          </a:r>
          <a:endParaRPr lang="en-GB" sz="1800" kern="1200" dirty="0">
            <a:latin typeface="Arial" panose="020B0604020202020204" pitchFamily="34" charset="0"/>
            <a:cs typeface="Arial" panose="020B0604020202020204" pitchFamily="34" charset="0"/>
          </a:endParaRPr>
        </a:p>
      </dsp:txBody>
      <dsp:txXfrm>
        <a:off x="3316229" y="1139540"/>
        <a:ext cx="1098100" cy="2326654"/>
      </dsp:txXfrm>
    </dsp:sp>
    <dsp:sp modelId="{1F272F9B-0E53-4545-9DBF-EF5319684515}">
      <dsp:nvSpPr>
        <dsp:cNvPr id="0" name=""/>
        <dsp:cNvSpPr/>
      </dsp:nvSpPr>
      <dsp:spPr>
        <a:xfrm>
          <a:off x="4703649" y="0"/>
          <a:ext cx="1458035" cy="3684588"/>
        </a:xfrm>
        <a:prstGeom prst="roundRect">
          <a:avLst>
            <a:gd name="adj" fmla="val 10000"/>
          </a:avLst>
        </a:prstGeom>
        <a:solidFill>
          <a:schemeClr val="accent5">
            <a:tint val="40000"/>
            <a:hueOff val="0"/>
            <a:satOff val="0"/>
            <a:lumOff val="0"/>
            <a:alphaOff val="0"/>
          </a:schemeClr>
        </a:solidFill>
        <a:ln>
          <a:noFill/>
        </a:ln>
        <a:effectLst/>
      </dsp:spPr>
      <dsp:style>
        <a:lnRef idx="0">
          <a:scrgbClr r="0" g="0" b="0"/>
        </a:lnRef>
        <a:fillRef idx="1">
          <a:scrgbClr r="0" g="0" b="0"/>
        </a:fillRef>
        <a:effectRef idx="1">
          <a:scrgbClr r="0" g="0" b="0"/>
        </a:effectRef>
        <a:fontRef idx="minor"/>
      </dsp:style>
      <dsp:txBody>
        <a:bodyPr spcFirstLastPara="0" vert="horz" wrap="square" lIns="64770" tIns="64770" rIns="64770" bIns="64770" numCol="1" spcCol="1270" anchor="ctr" anchorCtr="0">
          <a:noAutofit/>
        </a:bodyPr>
        <a:lstStyle/>
        <a:p>
          <a:pPr marL="0" lvl="0" indent="0" algn="ctr" defTabSz="755650">
            <a:lnSpc>
              <a:spcPct val="90000"/>
            </a:lnSpc>
            <a:spcBef>
              <a:spcPct val="0"/>
            </a:spcBef>
            <a:spcAft>
              <a:spcPct val="35000"/>
            </a:spcAft>
            <a:buNone/>
          </a:pPr>
          <a:r>
            <a:rPr lang="en-US" sz="1700" kern="1200">
              <a:latin typeface="Arial" panose="020B0604020202020204" pitchFamily="34" charset="0"/>
              <a:cs typeface="Arial" panose="020B0604020202020204" pitchFamily="34" charset="0"/>
            </a:rPr>
            <a:t>LSHTM - PHP</a:t>
          </a:r>
          <a:endParaRPr lang="en-GB" sz="1700" kern="1200" dirty="0">
            <a:latin typeface="Arial" panose="020B0604020202020204" pitchFamily="34" charset="0"/>
            <a:cs typeface="Arial" panose="020B0604020202020204" pitchFamily="34" charset="0"/>
          </a:endParaRPr>
        </a:p>
      </dsp:txBody>
      <dsp:txXfrm>
        <a:off x="4703649" y="0"/>
        <a:ext cx="1458035" cy="1105376"/>
      </dsp:txXfrm>
    </dsp:sp>
    <dsp:sp modelId="{B0668762-20CC-4835-A167-B7ECE91B8311}">
      <dsp:nvSpPr>
        <dsp:cNvPr id="0" name=""/>
        <dsp:cNvSpPr/>
      </dsp:nvSpPr>
      <dsp:spPr>
        <a:xfrm>
          <a:off x="4849453" y="1106455"/>
          <a:ext cx="1166428" cy="1110953"/>
        </a:xfrm>
        <a:prstGeom prst="roundRect">
          <a:avLst>
            <a:gd name="adj" fmla="val 10000"/>
          </a:avLst>
        </a:prstGeom>
        <a:gradFill rotWithShape="0">
          <a:gsLst>
            <a:gs pos="0">
              <a:schemeClr val="accent5">
                <a:hueOff val="-5406834"/>
                <a:satOff val="-13935"/>
                <a:lumOff val="-9412"/>
                <a:alphaOff val="0"/>
                <a:lumMod val="110000"/>
                <a:satMod val="105000"/>
                <a:tint val="67000"/>
              </a:schemeClr>
            </a:gs>
            <a:gs pos="50000">
              <a:schemeClr val="accent5">
                <a:hueOff val="-5406834"/>
                <a:satOff val="-13935"/>
                <a:lumOff val="-9412"/>
                <a:alphaOff val="0"/>
                <a:lumMod val="105000"/>
                <a:satMod val="103000"/>
                <a:tint val="73000"/>
              </a:schemeClr>
            </a:gs>
            <a:gs pos="100000">
              <a:schemeClr val="accent5">
                <a:hueOff val="-5406834"/>
                <a:satOff val="-13935"/>
                <a:lumOff val="-9412"/>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Joanna Bending</a:t>
          </a:r>
          <a:endParaRPr lang="en-GB" sz="1800" kern="1200" dirty="0">
            <a:latin typeface="Arial" panose="020B0604020202020204" pitchFamily="34" charset="0"/>
            <a:cs typeface="Arial" panose="020B0604020202020204" pitchFamily="34" charset="0"/>
          </a:endParaRPr>
        </a:p>
      </dsp:txBody>
      <dsp:txXfrm>
        <a:off x="4881992" y="1138994"/>
        <a:ext cx="1101350" cy="1045875"/>
      </dsp:txXfrm>
    </dsp:sp>
    <dsp:sp modelId="{9D551C5B-C75E-491F-93C5-47A9B842E104}">
      <dsp:nvSpPr>
        <dsp:cNvPr id="0" name=""/>
        <dsp:cNvSpPr/>
      </dsp:nvSpPr>
      <dsp:spPr>
        <a:xfrm>
          <a:off x="4849453" y="2388325"/>
          <a:ext cx="1166428" cy="1110953"/>
        </a:xfrm>
        <a:prstGeom prst="roundRect">
          <a:avLst>
            <a:gd name="adj" fmla="val 10000"/>
          </a:avLst>
        </a:prstGeom>
        <a:gradFill rotWithShape="0">
          <a:gsLst>
            <a:gs pos="0">
              <a:schemeClr val="accent5">
                <a:hueOff val="-6758543"/>
                <a:satOff val="-17419"/>
                <a:lumOff val="-11765"/>
                <a:alphaOff val="0"/>
                <a:lumMod val="110000"/>
                <a:satMod val="105000"/>
                <a:tint val="67000"/>
              </a:schemeClr>
            </a:gs>
            <a:gs pos="50000">
              <a:schemeClr val="accent5">
                <a:hueOff val="-6758543"/>
                <a:satOff val="-17419"/>
                <a:lumOff val="-11765"/>
                <a:alphaOff val="0"/>
                <a:lumMod val="105000"/>
                <a:satMod val="103000"/>
                <a:tint val="73000"/>
              </a:schemeClr>
            </a:gs>
            <a:gs pos="100000">
              <a:schemeClr val="accent5">
                <a:hueOff val="-6758543"/>
                <a:satOff val="-17419"/>
                <a:lumOff val="-11765"/>
                <a:alphaOff val="0"/>
                <a:lumMod val="105000"/>
                <a:satMod val="109000"/>
                <a:tint val="81000"/>
              </a:schemeClr>
            </a:gs>
          </a:gsLst>
          <a:lin ang="5400000" scaled="0"/>
        </a:gradFill>
        <a:ln>
          <a:noFill/>
        </a:ln>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45720" tIns="34290" rIns="45720" bIns="34290" numCol="1" spcCol="1270" anchor="ctr" anchorCtr="0">
          <a:noAutofit/>
        </a:bodyPr>
        <a:lstStyle/>
        <a:p>
          <a:pPr marL="0" lvl="0" indent="0" algn="ctr" defTabSz="800100">
            <a:lnSpc>
              <a:spcPct val="90000"/>
            </a:lnSpc>
            <a:spcBef>
              <a:spcPct val="0"/>
            </a:spcBef>
            <a:spcAft>
              <a:spcPct val="35000"/>
            </a:spcAft>
            <a:buNone/>
          </a:pPr>
          <a:r>
            <a:rPr lang="en-US" sz="1800" kern="1200">
              <a:latin typeface="Arial" panose="020B0604020202020204" pitchFamily="34" charset="0"/>
              <a:cs typeface="Arial" panose="020B0604020202020204" pitchFamily="34" charset="0"/>
            </a:rPr>
            <a:t>Renee Olivel</a:t>
          </a:r>
          <a:endParaRPr lang="en-GB" sz="1800" kern="1200" dirty="0">
            <a:latin typeface="Arial" panose="020B0604020202020204" pitchFamily="34" charset="0"/>
            <a:cs typeface="Arial" panose="020B0604020202020204" pitchFamily="34" charset="0"/>
          </a:endParaRPr>
        </a:p>
      </dsp:txBody>
      <dsp:txXfrm>
        <a:off x="4881992" y="2420864"/>
        <a:ext cx="1101350" cy="1045875"/>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456435C-7E3D-4125-BFCA-2EB9775F4B7D}">
      <dsp:nvSpPr>
        <dsp:cNvPr id="0" name=""/>
        <dsp:cNvSpPr/>
      </dsp:nvSpPr>
      <dsp:spPr>
        <a:xfrm>
          <a:off x="0" y="1059"/>
          <a:ext cx="3682468" cy="3682468"/>
        </a:xfrm>
        <a:prstGeom prst="ellipse">
          <a:avLst/>
        </a:prstGeom>
        <a:solidFill>
          <a:schemeClr val="accent1">
            <a:shade val="80000"/>
            <a:alpha val="5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DC8A1547-F127-49F0-800F-95F11C0E1DB4}">
      <dsp:nvSpPr>
        <dsp:cNvPr id="0" name=""/>
        <dsp:cNvSpPr/>
      </dsp:nvSpPr>
      <dsp:spPr>
        <a:xfrm>
          <a:off x="174198" y="155723"/>
          <a:ext cx="662844" cy="662844"/>
        </a:xfrm>
        <a:prstGeom prst="ellipse">
          <a:avLst/>
        </a:prstGeom>
        <a:solidFill>
          <a:schemeClr val="accent1">
            <a:shade val="80000"/>
            <a:alpha val="50000"/>
            <a:hueOff val="207742"/>
            <a:satOff val="-4573"/>
            <a:lumOff val="178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C4BC9BAB-7D7C-45C2-A628-258727F37971}">
      <dsp:nvSpPr>
        <dsp:cNvPr id="0" name=""/>
        <dsp:cNvSpPr/>
      </dsp:nvSpPr>
      <dsp:spPr>
        <a:xfrm>
          <a:off x="505620" y="155723"/>
          <a:ext cx="3545500" cy="66284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5400" rIns="0" bIns="25400" numCol="1" spcCol="1270" anchor="ctr" anchorCtr="0">
          <a:noAutofit/>
        </a:bodyPr>
        <a:lstStyle/>
        <a:p>
          <a:pPr marL="0" lvl="0" indent="0" algn="l" defTabSz="889000">
            <a:lnSpc>
              <a:spcPct val="90000"/>
            </a:lnSpc>
            <a:spcBef>
              <a:spcPct val="0"/>
            </a:spcBef>
            <a:spcAft>
              <a:spcPct val="35000"/>
            </a:spcAft>
            <a:buNone/>
          </a:pPr>
          <a:r>
            <a:rPr lang="en-US" sz="2000" kern="1200" dirty="0">
              <a:latin typeface="Arial" panose="020B0604020202020204" pitchFamily="34" charset="0"/>
              <a:cs typeface="Arial" panose="020B0604020202020204" pitchFamily="34" charset="0"/>
            </a:rPr>
            <a:t>MRC LID</a:t>
          </a:r>
          <a:endParaRPr lang="en-GB" sz="2000" kern="1200" dirty="0">
            <a:latin typeface="Arial" panose="020B0604020202020204" pitchFamily="34" charset="0"/>
            <a:cs typeface="Arial" panose="020B0604020202020204" pitchFamily="34" charset="0"/>
          </a:endParaRPr>
        </a:p>
      </dsp:txBody>
      <dsp:txXfrm>
        <a:off x="505620" y="155723"/>
        <a:ext cx="3545500" cy="662844"/>
      </dsp:txXfrm>
    </dsp:sp>
    <dsp:sp modelId="{15AAF589-1176-4697-A476-474D5A78EB55}">
      <dsp:nvSpPr>
        <dsp:cNvPr id="0" name=""/>
        <dsp:cNvSpPr/>
      </dsp:nvSpPr>
      <dsp:spPr>
        <a:xfrm>
          <a:off x="505620" y="818567"/>
          <a:ext cx="3545500" cy="659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MRC LID web pages (especially current students section)</a:t>
          </a:r>
          <a:endParaRPr lang="en-GB" sz="1800" kern="1200" dirty="0">
            <a:latin typeface="Arial" panose="020B0604020202020204" pitchFamily="34" charset="0"/>
            <a:cs typeface="Arial" panose="020B0604020202020204" pitchFamily="34" charset="0"/>
          </a:endParaRPr>
        </a:p>
      </dsp:txBody>
      <dsp:txXfrm>
        <a:off x="505620" y="818567"/>
        <a:ext cx="3545500" cy="659880"/>
      </dsp:txXfrm>
    </dsp:sp>
    <dsp:sp modelId="{759AFE16-A90D-4B39-97E5-2638F723D4F5}">
      <dsp:nvSpPr>
        <dsp:cNvPr id="0" name=""/>
        <dsp:cNvSpPr/>
      </dsp:nvSpPr>
      <dsp:spPr>
        <a:xfrm>
          <a:off x="505620" y="1478447"/>
          <a:ext cx="236880" cy="236880"/>
        </a:xfrm>
        <a:prstGeom prst="ellipse">
          <a:avLst/>
        </a:prstGeom>
        <a:solidFill>
          <a:schemeClr val="accent1">
            <a:shade val="80000"/>
            <a:alpha val="50000"/>
            <a:hueOff val="415484"/>
            <a:satOff val="-9146"/>
            <a:lumOff val="3573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57F3A978-983D-4A83-A52F-3F328DD49888}">
      <dsp:nvSpPr>
        <dsp:cNvPr id="0" name=""/>
        <dsp:cNvSpPr/>
      </dsp:nvSpPr>
      <dsp:spPr>
        <a:xfrm>
          <a:off x="505620" y="1715327"/>
          <a:ext cx="3545500" cy="659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Lara Crawford, MRC LID Manager</a:t>
          </a:r>
          <a:endParaRPr lang="en-GB" sz="1800" kern="1200" dirty="0">
            <a:latin typeface="Arial" panose="020B0604020202020204" pitchFamily="34" charset="0"/>
            <a:cs typeface="Arial" panose="020B0604020202020204" pitchFamily="34" charset="0"/>
          </a:endParaRPr>
        </a:p>
      </dsp:txBody>
      <dsp:txXfrm>
        <a:off x="505620" y="1715327"/>
        <a:ext cx="3545500" cy="659880"/>
      </dsp:txXfrm>
    </dsp:sp>
    <dsp:sp modelId="{ECE0961D-DAE3-46A3-A1C9-AE091B092B30}">
      <dsp:nvSpPr>
        <dsp:cNvPr id="0" name=""/>
        <dsp:cNvSpPr/>
      </dsp:nvSpPr>
      <dsp:spPr>
        <a:xfrm>
          <a:off x="505620" y="2375207"/>
          <a:ext cx="236880" cy="236880"/>
        </a:xfrm>
        <a:prstGeom prst="ellipse">
          <a:avLst/>
        </a:prstGeom>
        <a:solidFill>
          <a:schemeClr val="accent1">
            <a:shade val="80000"/>
            <a:alpha val="50000"/>
            <a:hueOff val="207742"/>
            <a:satOff val="-4573"/>
            <a:lumOff val="17867"/>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tx1"/>
        </a:fontRef>
      </dsp:style>
    </dsp:sp>
    <dsp:sp modelId="{8ECAD470-F248-4B9F-9D78-24AF62244EFD}">
      <dsp:nvSpPr>
        <dsp:cNvPr id="0" name=""/>
        <dsp:cNvSpPr/>
      </dsp:nvSpPr>
      <dsp:spPr>
        <a:xfrm>
          <a:off x="505620" y="2612087"/>
          <a:ext cx="3545500" cy="6598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22860" rIns="0" bIns="22860" numCol="1" spcCol="1270" anchor="ctr" anchorCtr="0">
          <a:noAutofit/>
        </a:bodyPr>
        <a:lstStyle/>
        <a:p>
          <a:pPr marL="0" lvl="0" indent="0" algn="l" defTabSz="800100">
            <a:lnSpc>
              <a:spcPct val="90000"/>
            </a:lnSpc>
            <a:spcBef>
              <a:spcPct val="0"/>
            </a:spcBef>
            <a:spcAft>
              <a:spcPct val="35000"/>
            </a:spcAft>
            <a:buNone/>
          </a:pPr>
          <a:r>
            <a:rPr lang="en-US" sz="1800" kern="1200" dirty="0">
              <a:latin typeface="Arial" panose="020B0604020202020204" pitchFamily="34" charset="0"/>
              <a:cs typeface="Arial" panose="020B0604020202020204" pitchFamily="34" charset="0"/>
            </a:rPr>
            <a:t>LSHTM Scholarships Team</a:t>
          </a:r>
          <a:endParaRPr lang="en-GB" sz="1800" kern="1200" dirty="0">
            <a:latin typeface="Arial" panose="020B0604020202020204" pitchFamily="34" charset="0"/>
            <a:cs typeface="Arial" panose="020B0604020202020204" pitchFamily="34" charset="0"/>
          </a:endParaRPr>
        </a:p>
      </dsp:txBody>
      <dsp:txXfrm>
        <a:off x="505620" y="2612087"/>
        <a:ext cx="3545500" cy="659880"/>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4">
  <dgm:title val=""/>
  <dgm:desc val=""/>
  <dgm:catLst>
    <dgm:cat type="hierarchy" pri="4000"/>
    <dgm:cat type="list" pri="24000"/>
    <dgm:cat type="relationship" pri="10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t"/>
        </dgm:alg>
      </dgm:if>
      <dgm:else name="Name3">
        <dgm:alg type="lin">
          <dgm:param type="linDir" val="fromR"/>
          <dgm:param type="nodeVertAlign" val="t"/>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T"/>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t"/>
              </dgm:alg>
            </dgm:if>
            <dgm:else name="Name1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T"/>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t"/>
                    </dgm:alg>
                  </dgm:if>
                  <dgm:else name="Name17">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T"/>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t"/>
                          </dgm:alg>
                        </dgm:if>
                        <dgm:else name="Name24">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T"/>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t"/>
                                </dgm:alg>
                              </dgm:if>
                              <dgm:else name="Name30">
                                <dgm:alg type="lin">
                                  <dgm:param type="linDir" val="fromR"/>
                                  <dgm:param type="nodeVertAlign" val="t"/>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architecture">
  <dgm:title val="Architecture Layout"/>
  <dgm:desc val="Use to show hierarchical relationships that build from the bottom up. This layout works well for showing architectural components or objects that build on other objects."/>
  <dgm:catLst>
    <dgm:cat type="hierarchy" pri="4500"/>
    <dgm:cat type="list" pri="24500"/>
    <dgm:cat type="relationship" pri="10500"/>
    <dgm:cat type="officeonline" pri="7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Name0">
    <dgm:varLst>
      <dgm:chPref val="1"/>
      <dgm:dir/>
      <dgm:animOne val="branch"/>
      <dgm:animLvl val="lvl"/>
      <dgm:resizeHandles/>
    </dgm:varLst>
    <dgm:choose name="Name1">
      <dgm:if name="Name2" func="var" arg="dir" op="equ" val="norm">
        <dgm:alg type="lin">
          <dgm:param type="linDir" val="fromL"/>
          <dgm:param type="nodeVertAlign" val="b"/>
        </dgm:alg>
      </dgm:if>
      <dgm:else name="Name3">
        <dgm:alg type="lin">
          <dgm:param type="linDir" val="fromR"/>
          <dgm:param type="nodeVertAlign" val="b"/>
        </dgm:alg>
      </dgm:else>
    </dgm:choose>
    <dgm:shape xmlns:r="http://schemas.openxmlformats.org/officeDocument/2006/relationships" r:blip="">
      <dgm:adjLst/>
    </dgm:shape>
    <dgm:presOf/>
    <dgm:constrLst>
      <dgm:constr type="w" for="ch" forName="vertOne" refType="w"/>
      <dgm:constr type="w" for="des" forName="horzOne" refType="w"/>
      <dgm:constr type="w" for="des" forName="txOne" refType="w"/>
      <dgm:constr type="w" for="des" forName="vertTwo" refType="w"/>
      <dgm:constr type="w" for="des" forName="horzTwo" refType="w"/>
      <dgm:constr type="w" for="des" forName="txTwo" refType="w"/>
      <dgm:constr type="w" for="des" forName="vertThree" refType="w"/>
      <dgm:constr type="w" for="des" forName="horzThree" refType="w"/>
      <dgm:constr type="w" for="des" forName="txThree" refType="w"/>
      <dgm:constr type="w" for="des" forName="vertFour" refType="w"/>
      <dgm:constr type="w" for="des" forName="horzFour" refType="w"/>
      <dgm:constr type="w" for="des" forName="txFour" refType="w"/>
      <dgm:constr type="h" for="des" ptType="node" op="equ"/>
      <dgm:constr type="h" for="des" forName="txOne" refType="h"/>
      <dgm:constr type="userH" for="des" ptType="node" refType="h" refFor="des" refForName="txOne"/>
      <dgm:constr type="primFontSz" for="des" forName="txOne" val="65"/>
      <dgm:constr type="primFontSz" for="des" forName="txTwo" val="65"/>
      <dgm:constr type="primFontSz" for="des" forName="txTwo" refType="primFontSz" refFor="des" refForName="txOne" op="lte"/>
      <dgm:constr type="primFontSz" for="des" forName="txThree" val="65"/>
      <dgm:constr type="primFontSz" for="des" forName="txThree" refType="primFontSz" refFor="des" refForName="txOne" op="lte"/>
      <dgm:constr type="primFontSz" for="des" forName="txThree" refType="primFontSz" refFor="des" refForName="txTwo" op="lte"/>
      <dgm:constr type="primFontSz" for="des" forName="txFour" val="65"/>
      <dgm:constr type="primFontSz" for="des" forName="txFour" refType="primFontSz" refFor="des" refForName="txOne" op="lte"/>
      <dgm:constr type="primFontSz" for="des" forName="txFour" refType="primFontSz" refFor="des" refForName="txTwo" op="lte"/>
      <dgm:constr type="primFontSz" for="des" forName="txFour" refType="primFontSz" refFor="des" refForName="txThree" op="lte"/>
      <dgm:constr type="w" for="des" forName="sibSpaceOne" refType="w" fact="0.168"/>
      <dgm:constr type="w" for="des" forName="sibSpaceTwo" refType="w" refFor="des" refForName="sibSpaceOne" op="equ" fact="0.5"/>
      <dgm:constr type="w" for="des" forName="sibSpaceThree" refType="w" refFor="des" refForName="sibSpaceTwo" op="equ" fact="0.5"/>
      <dgm:constr type="w" for="des" forName="sibSpaceFour" refType="w" refFor="des" refForName="sibSpaceThree" op="equ" fact="0.5"/>
      <dgm:constr type="h" for="des" forName="parTransOne" refType="w" fact="0.056"/>
      <dgm:constr type="h" for="des" forName="parTransTwo" refType="h" refFor="des" refForName="parTransOne" op="equ"/>
      <dgm:constr type="h" for="des" forName="parTransThree" refType="h" refFor="des" refForName="parTransTwo" op="equ"/>
      <dgm:constr type="h" for="des" forName="parTransFour" refType="h" refFor="des" refForName="parTransThree" op="equ"/>
    </dgm:constrLst>
    <dgm:ruleLst/>
    <dgm:forEach name="Name4" axis="ch" ptType="node">
      <dgm:layoutNode name="vertOne">
        <dgm:alg type="lin">
          <dgm:param type="linDir" val="fromB"/>
        </dgm:alg>
        <dgm:shape xmlns:r="http://schemas.openxmlformats.org/officeDocument/2006/relationships" r:blip="">
          <dgm:adjLst/>
        </dgm:shape>
        <dgm:presOf/>
        <dgm:constrLst>
          <dgm:constr type="w" for="ch" forName="txOne" refType="w" refFor="ch" refForName="horzOne" op="gte"/>
        </dgm:constrLst>
        <dgm:ruleLst/>
        <dgm:layoutNode name="txOne" styleLbl="node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5">
          <dgm:if name="Name6" axis="des" ptType="node" func="cnt" op="gt" val="0">
            <dgm:layoutNode name="parTransOne">
              <dgm:alg type="sp"/>
              <dgm:shape xmlns:r="http://schemas.openxmlformats.org/officeDocument/2006/relationships" r:blip="">
                <dgm:adjLst/>
              </dgm:shape>
              <dgm:presOf/>
              <dgm:constrLst/>
              <dgm:ruleLst/>
            </dgm:layoutNode>
          </dgm:if>
          <dgm:else name="Name7"/>
        </dgm:choose>
        <dgm:layoutNode name="horzOne">
          <dgm:choose name="Name8">
            <dgm:if name="Name9" func="var" arg="dir" op="equ" val="norm">
              <dgm:alg type="lin">
                <dgm:param type="linDir" val="fromL"/>
                <dgm:param type="nodeVertAlign" val="b"/>
              </dgm:alg>
            </dgm:if>
            <dgm:else name="Name1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1" axis="ch" ptType="node">
            <dgm:layoutNode name="vertTwo">
              <dgm:alg type="lin">
                <dgm:param type="linDir" val="fromB"/>
              </dgm:alg>
              <dgm:shape xmlns:r="http://schemas.openxmlformats.org/officeDocument/2006/relationships" r:blip="">
                <dgm:adjLst/>
              </dgm:shape>
              <dgm:presOf/>
              <dgm:constrLst>
                <dgm:constr type="w" for="ch" forName="txTwo" refType="w" refFor="ch" refForName="horzTwo" op="gte"/>
              </dgm:constrLst>
              <dgm:ruleLst/>
              <dgm:layoutNode name="txTwo">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2">
                <dgm:if name="Name13" axis="des" ptType="node" func="cnt" op="gt" val="0">
                  <dgm:layoutNode name="parTransTwo">
                    <dgm:alg type="sp"/>
                    <dgm:shape xmlns:r="http://schemas.openxmlformats.org/officeDocument/2006/relationships" r:blip="">
                      <dgm:adjLst/>
                    </dgm:shape>
                    <dgm:presOf/>
                    <dgm:constrLst/>
                    <dgm:ruleLst/>
                  </dgm:layoutNode>
                </dgm:if>
                <dgm:else name="Name14"/>
              </dgm:choose>
              <dgm:layoutNode name="horzTwo">
                <dgm:choose name="Name15">
                  <dgm:if name="Name16" func="var" arg="dir" op="equ" val="norm">
                    <dgm:alg type="lin">
                      <dgm:param type="linDir" val="fromL"/>
                      <dgm:param type="nodeVertAlign" val="b"/>
                    </dgm:alg>
                  </dgm:if>
                  <dgm:else name="Name17">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18" axis="ch" ptType="node">
                  <dgm:layoutNode name="vertThree">
                    <dgm:alg type="lin">
                      <dgm:param type="linDir" val="fromB"/>
                    </dgm:alg>
                    <dgm:shape xmlns:r="http://schemas.openxmlformats.org/officeDocument/2006/relationships" r:blip="">
                      <dgm:adjLst/>
                    </dgm:shape>
                    <dgm:presOf/>
                    <dgm:constrLst>
                      <dgm:constr type="w" for="ch" forName="txThree" refType="w" refFor="ch" refForName="horzThree" op="gte"/>
                    </dgm:constrLst>
                    <dgm:ruleLst/>
                    <dgm:layoutNode name="txThree">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9">
                      <dgm:if name="Name20" axis="des" ptType="node" func="cnt" op="gt" val="0">
                        <dgm:layoutNode name="parTransThree">
                          <dgm:alg type="sp"/>
                          <dgm:shape xmlns:r="http://schemas.openxmlformats.org/officeDocument/2006/relationships" r:blip="">
                            <dgm:adjLst/>
                          </dgm:shape>
                          <dgm:presOf/>
                          <dgm:constrLst/>
                          <dgm:ruleLst/>
                        </dgm:layoutNode>
                      </dgm:if>
                      <dgm:else name="Name21"/>
                    </dgm:choose>
                    <dgm:layoutNode name="horzThree">
                      <dgm:choose name="Name22">
                        <dgm:if name="Name23" func="var" arg="dir" op="equ" val="norm">
                          <dgm:alg type="lin">
                            <dgm:param type="linDir" val="fromL"/>
                            <dgm:param type="nodeVertAlign" val="b"/>
                          </dgm:alg>
                        </dgm:if>
                        <dgm:else name="Name24">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repeat" axis="ch" ptType="node">
                        <dgm:layoutNode name="vertFour">
                          <dgm:varLst>
                            <dgm:chPref val="3"/>
                          </dgm:varLst>
                          <dgm:alg type="lin">
                            <dgm:param type="linDir" val="fromB"/>
                          </dgm:alg>
                          <dgm:shape xmlns:r="http://schemas.openxmlformats.org/officeDocument/2006/relationships" r:blip="">
                            <dgm:adjLst/>
                          </dgm:shape>
                          <dgm:presOf/>
                          <dgm:constrLst>
                            <dgm:constr type="w" for="ch" forName="txFour" refType="w" refFor="ch" refForName="horzFour" op="gte"/>
                          </dgm:constrLst>
                          <dgm:ruleLst/>
                          <dgm:layoutNode name="txFour">
                            <dgm:varLst>
                              <dgm:chPref val="3"/>
                            </dgm:varLst>
                            <dgm:alg type="tx"/>
                            <dgm:shape xmlns:r="http://schemas.openxmlformats.org/officeDocument/2006/relationships" type="roundRect" r:blip="">
                              <dgm:adjLst>
                                <dgm:adj idx="1" val="0.1"/>
                              </dgm:adjLst>
                            </dgm:shape>
                            <dgm:presOf axis="self"/>
                            <dgm:constrLst>
                              <dgm:constr type="userH"/>
                              <dgm:constr type="h" refType="userH"/>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25">
                            <dgm:if name="Name26" axis="des" ptType="node" func="cnt" op="gt" val="0">
                              <dgm:layoutNode name="parTransFour">
                                <dgm:alg type="sp"/>
                                <dgm:shape xmlns:r="http://schemas.openxmlformats.org/officeDocument/2006/relationships" r:blip="">
                                  <dgm:adjLst/>
                                </dgm:shape>
                                <dgm:presOf/>
                                <dgm:constrLst/>
                                <dgm:ruleLst/>
                              </dgm:layoutNode>
                            </dgm:if>
                            <dgm:else name="Name27"/>
                          </dgm:choose>
                          <dgm:layoutNode name="horzFour">
                            <dgm:choose name="Name28">
                              <dgm:if name="Name29" func="var" arg="dir" op="equ" val="norm">
                                <dgm:alg type="lin">
                                  <dgm:param type="linDir" val="fromL"/>
                                  <dgm:param type="nodeVertAlign" val="b"/>
                                </dgm:alg>
                              </dgm:if>
                              <dgm:else name="Name30">
                                <dgm:alg type="lin">
                                  <dgm:param type="linDir" val="fromR"/>
                                  <dgm:param type="nodeVertAlign" val="b"/>
                                </dgm:alg>
                              </dgm:else>
                            </dgm:choose>
                            <dgm:shape xmlns:r="http://schemas.openxmlformats.org/officeDocument/2006/relationships" r:blip="">
                              <dgm:adjLst/>
                            </dgm:shape>
                            <dgm:presOf/>
                            <dgm:constrLst/>
                            <dgm:ruleLst>
                              <dgm:rule type="w" val="INF" fact="NaN" max="NaN"/>
                            </dgm:ruleLst>
                            <dgm:forEach name="Name31" ref="repeat"/>
                          </dgm:layoutNode>
                        </dgm:layoutNode>
                        <dgm:choose name="Name32">
                          <dgm:if name="Name33" axis="self" ptType="node" func="revPos" op="gte" val="2">
                            <dgm:forEach name="Name34" axis="followSib" ptType="sibTrans" cnt="1">
                              <dgm:layoutNode name="sibSpaceFour">
                                <dgm:alg type="sp"/>
                                <dgm:shape xmlns:r="http://schemas.openxmlformats.org/officeDocument/2006/relationships" r:blip="">
                                  <dgm:adjLst/>
                                </dgm:shape>
                                <dgm:presOf/>
                                <dgm:constrLst/>
                                <dgm:ruleLst/>
                              </dgm:layoutNode>
                            </dgm:forEach>
                          </dgm:if>
                          <dgm:else name="Name35"/>
                        </dgm:choose>
                      </dgm:forEach>
                    </dgm:layoutNode>
                  </dgm:layoutNode>
                  <dgm:choose name="Name36">
                    <dgm:if name="Name37" axis="self" ptType="node" func="revPos" op="gte" val="2">
                      <dgm:forEach name="Name38" axis="followSib" ptType="sibTrans" cnt="1">
                        <dgm:layoutNode name="sibSpaceThree">
                          <dgm:alg type="sp"/>
                          <dgm:shape xmlns:r="http://schemas.openxmlformats.org/officeDocument/2006/relationships" r:blip="">
                            <dgm:adjLst/>
                          </dgm:shape>
                          <dgm:presOf/>
                          <dgm:constrLst/>
                          <dgm:ruleLst/>
                        </dgm:layoutNode>
                      </dgm:forEach>
                    </dgm:if>
                    <dgm:else name="Name39"/>
                  </dgm:choose>
                </dgm:forEach>
              </dgm:layoutNode>
            </dgm:layoutNode>
            <dgm:choose name="Name40">
              <dgm:if name="Name41" axis="self" ptType="node" func="revPos" op="gte" val="2">
                <dgm:forEach name="Name42" axis="followSib" ptType="sibTrans" cnt="1">
                  <dgm:layoutNode name="sibSpaceTwo">
                    <dgm:alg type="sp"/>
                    <dgm:shape xmlns:r="http://schemas.openxmlformats.org/officeDocument/2006/relationships" r:blip="">
                      <dgm:adjLst/>
                    </dgm:shape>
                    <dgm:presOf/>
                    <dgm:constrLst/>
                    <dgm:ruleLst/>
                  </dgm:layoutNode>
                </dgm:forEach>
              </dgm:if>
              <dgm:else name="Name43"/>
            </dgm:choose>
          </dgm:forEach>
        </dgm:layoutNode>
      </dgm:layoutNode>
      <dgm:choose name="Name44">
        <dgm:if name="Name45" axis="self" ptType="node" func="revPos" op="gte" val="2">
          <dgm:forEach name="Name46" axis="followSib" ptType="sibTrans" cnt="1">
            <dgm:layoutNode name="sibSpaceOne">
              <dgm:alg type="sp"/>
              <dgm:shape xmlns:r="http://schemas.openxmlformats.org/officeDocument/2006/relationships" r:blip="">
                <dgm:adjLst/>
              </dgm:shape>
              <dgm:presOf/>
              <dgm:constrLst/>
              <dgm:ruleLst/>
            </dgm:layoutNode>
          </dgm:forEach>
        </dgm:if>
        <dgm:else name="Name47"/>
      </dgm:choose>
    </dgm:forEach>
  </dgm:layoutNode>
</dgm:layoutDef>
</file>

<file path=ppt/diagrams/layout6.xml><?xml version="1.0" encoding="utf-8"?>
<dgm:layoutDef xmlns:dgm="http://schemas.openxmlformats.org/drawingml/2006/diagram" xmlns:a="http://schemas.openxmlformats.org/drawingml/2006/main" uniqueId="urn:microsoft.com/office/officeart/2005/8/layout/lProcess2">
  <dgm:title val=""/>
  <dgm:desc val=""/>
  <dgm:catLst>
    <dgm:cat type="list" pri="10000"/>
    <dgm:cat type="relationship" pri="13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useDef="1">
    <dgm:dataModel>
      <dgm:ptLst/>
      <dgm:bg/>
      <dgm:whole/>
    </dgm:dataModel>
  </dgm:styleData>
  <dgm:clrData useDef="1">
    <dgm:dataModel>
      <dgm:ptLst/>
      <dgm:bg/>
      <dgm:whole/>
    </dgm:dataModel>
  </dgm:clrData>
  <dgm:layoutNode name="theList">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forName="aSpace" refType="w" fact="0.075"/>
      <dgm:constr type="h" for="des" forName="aSpace2" refType="h" fact="0.1"/>
      <dgm:constr type="primFontSz" for="des" forName="textNode" op="equ"/>
      <dgm:constr type="primFontSz" for="des" forName="childNode" op="equ"/>
    </dgm:constrLst>
    <dgm:ruleLst/>
    <dgm:forEach name="aNodeForEach" axis="ch" ptType="node">
      <dgm:layoutNode name="compNode">
        <dgm:alg type="composite"/>
        <dgm:shape xmlns:r="http://schemas.openxmlformats.org/officeDocument/2006/relationships" r:blip="">
          <dgm:adjLst/>
        </dgm:shape>
        <dgm:presOf/>
        <dgm:constrLst>
          <dgm:constr type="w" for="ch" forName="aNode" refType="w"/>
          <dgm:constr type="h" for="ch" forName="aNode" refType="h"/>
          <dgm:constr type="w" for="ch" forName="textNode" refType="w"/>
          <dgm:constr type="h" for="ch" forName="textNode" refType="h" fact="0.3"/>
          <dgm:constr type="ctrX" for="ch" forName="textNode" refType="w" fact="0.5"/>
          <dgm:constr type="w" for="ch" forName="compChildNode" refType="w" fact="0.8"/>
          <dgm:constr type="h" for="ch" forName="compChildNode" refType="h" fact="0.65"/>
          <dgm:constr type="t" for="ch" forName="compChildNode" refType="h" fact="0.3"/>
          <dgm:constr type="ctrX" for="ch" forName="compChildNode" refType="w" fact="0.5"/>
        </dgm:constrLst>
        <dgm:ruleLst/>
        <dgm:layoutNode name="aNode" styleLbl="bgShp">
          <dgm:alg type="sp"/>
          <dgm:shape xmlns:r="http://schemas.openxmlformats.org/officeDocument/2006/relationships" type="roundRect" r:blip="">
            <dgm:adjLst>
              <dgm:adj idx="1" val="0.1"/>
            </dgm:adjLst>
          </dgm:shape>
          <dgm:presOf axis="self"/>
          <dgm:constrLst/>
          <dgm:ruleLst/>
        </dgm:layoutNode>
        <dgm:layoutNode name="textNode" styleLbl="bgShp">
          <dgm:alg type="tx"/>
          <dgm:shape xmlns:r="http://schemas.openxmlformats.org/officeDocument/2006/relationships" type="rect" r:blip="" hideGeom="1">
            <dgm:adjLst>
              <dgm:adj idx="1" val="0.1"/>
            </dgm:adjLst>
          </dgm:shape>
          <dgm:presOf axis="self"/>
          <dgm:constrLst>
            <dgm:constr type="primFontSz" val="65"/>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compChildNode">
          <dgm:alg type="composite"/>
          <dgm:shape xmlns:r="http://schemas.openxmlformats.org/officeDocument/2006/relationships" r:blip="">
            <dgm:adjLst/>
          </dgm:shape>
          <dgm:presOf/>
          <dgm:constrLst>
            <dgm:constr type="w" for="des" forName="childNode" refType="w"/>
            <dgm:constr type="h" for="des" forName="childNode" refType="h"/>
          </dgm:constrLst>
          <dgm:ruleLst/>
          <dgm:layoutNode name="theInnerList">
            <dgm:alg type="lin">
              <dgm:param type="linDir" val="fromT"/>
            </dgm:alg>
            <dgm:shape xmlns:r="http://schemas.openxmlformats.org/officeDocument/2006/relationships" r:blip="">
              <dgm:adjLst/>
            </dgm:shape>
            <dgm:presOf/>
            <dgm:constrLst/>
            <dgm:ruleLst/>
            <dgm:forEach name="childNodeForEach" axis="ch" ptType="node">
              <dgm:layoutNode name="child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tMarg" refType="primFontSz" fact="0.15"/>
                  <dgm:constr type="bMarg" refType="primFontSz" fact="0.15"/>
                  <dgm:constr type="lMarg" refType="primFontSz" fact="0.2"/>
                  <dgm:constr type="rMarg" refType="primFontSz" fact="0.2"/>
                </dgm:constrLst>
                <dgm:ruleLst>
                  <dgm:rule type="primFontSz" val="5" fact="NaN" max="NaN"/>
                </dgm:ruleLst>
              </dgm:layoutNode>
              <dgm:choose name="Name3">
                <dgm:if name="Name4" axis="self" ptType="node" func="revPos" op="equ" val="1"/>
                <dgm:else name="Name5">
                  <dgm:layoutNode name="aSpace2">
                    <dgm:alg type="sp"/>
                    <dgm:shape xmlns:r="http://schemas.openxmlformats.org/officeDocument/2006/relationships" r:blip="">
                      <dgm:adjLst/>
                    </dgm:shape>
                    <dgm:presOf/>
                    <dgm:constrLst/>
                    <dgm:ruleLst/>
                  </dgm:layoutNode>
                </dgm:else>
              </dgm:choose>
            </dgm:forEach>
          </dgm:layoutNode>
        </dgm:layoutNode>
      </dgm:layoutNode>
      <dgm:choose name="Name6">
        <dgm:if name="Name7" axis="self" ptType="node" func="revPos" op="equ" val="1"/>
        <dgm:else name="Name8">
          <dgm:layoutNode name="aSpace">
            <dgm:alg type="sp"/>
            <dgm:shape xmlns:r="http://schemas.openxmlformats.org/officeDocument/2006/relationships" r:blip="">
              <dgm:adjLst/>
            </dgm:shape>
            <dgm:presOf/>
            <dgm:constrLst/>
            <dgm:ruleLst/>
          </dgm:layoutNode>
        </dgm:else>
      </dgm:choose>
    </dgm:forEach>
  </dgm:layoutNode>
</dgm:layoutDef>
</file>

<file path=ppt/diagrams/layout7.xml><?xml version="1.0" encoding="utf-8"?>
<dgm:layoutDef xmlns:dgm="http://schemas.openxmlformats.org/drawingml/2006/diagram" xmlns:a="http://schemas.openxmlformats.org/drawingml/2006/main" uniqueId="urn:microsoft.com/office/officeart/2008/layout/VerticalCircleList">
  <dgm:title val=""/>
  <dgm:desc val=""/>
  <dgm:catLst>
    <dgm:cat type="list" pri="235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41" srcId="1" destId="11" srcOrd="0" destOrd="0"/>
        <dgm:cxn modelId="42" srcId="1" destId="12" srcOrd="1" destOrd="0"/>
        <dgm:cxn modelId="5" srcId="0" destId="2" srcOrd="0" destOrd="0"/>
        <dgm:cxn modelId="51" srcId="2" destId="21" srcOrd="0" destOrd="0"/>
        <dgm:cxn modelId="52" srcId="2" destId="22" srcOrd="1" destOrd="0"/>
      </dgm:cxnLst>
      <dgm:bg/>
      <dgm:whole/>
    </dgm:dataModel>
  </dgm:sampData>
  <dgm:styleData useDef="1">
    <dgm:dataModel>
      <dgm:ptLst/>
      <dgm:bg/>
      <dgm:whole/>
    </dgm:dataModel>
  </dgm:styleData>
  <dgm:clrData useDef="1">
    <dgm:dataModel>
      <dgm:ptLst/>
      <dgm:bg/>
      <dgm:whole/>
    </dgm:dataModel>
  </dgm:clrData>
  <dgm:layoutNode name="Name0">
    <dgm:varLst>
      <dgm:dir/>
    </dgm:varLst>
    <dgm:alg type="lin">
      <dgm:param type="linDir" val="fromT"/>
      <dgm:param type="fallback" val="2D"/>
    </dgm:alg>
    <dgm:shape xmlns:r="http://schemas.openxmlformats.org/officeDocument/2006/relationships" r:blip="">
      <dgm:adjLst/>
    </dgm:shape>
    <dgm:presOf/>
    <dgm:constrLst>
      <dgm:constr type="w" for="ch" forName="withChildren" refType="w"/>
      <dgm:constr type="h" for="ch" forName="withChildren" refType="w" fact="0.909"/>
      <dgm:constr type="w" for="ch" forName="noChildren" refType="w"/>
      <dgm:constr type="h" for="ch" forName="noChildren" refType="w" fact="0.164"/>
      <dgm:constr type="w" for="ch" forName="overlap" val="1"/>
      <dgm:constr type="h" for="ch" forName="overlap" refType="w" refFor="ch" refForName="withChildren" fact="-0.089"/>
      <dgm:constr type="primFontSz" for="des" forName="txLvl1" op="equ" val="65"/>
      <dgm:constr type="primFontSz" for="des" forName="txLvlOnly1" refType="primFontSz" refFor="des" refForName="txLvl1" op="equ"/>
      <dgm:constr type="primFontSz" for="des" forName="txLvl2" refType="primFontSz" refFor="des" refForName="txLvl1" op="equ" fact="0.78"/>
      <dgm:constr type="primFontSz" for="des" forName="txLvl3" refType="primFontSz" refFor="des" refForName="txLvl1" op="equ" fact="0.78"/>
      <dgm:constr type="userF" for="des" forName="lin" refType="primFontSz" refFor="des" refForName="txLvl2" op="equ"/>
    </dgm:constrLst>
    <dgm:forEach name="Name1" axis="ch" ptType="node">
      <dgm:choose name="Name2">
        <dgm:if name="Name3" axis="ch" ptType="node" func="cnt" op="gte" val="1">
          <dgm:layoutNode name="withChildren">
            <dgm:alg type="composite"/>
            <dgm:choose name="Name4">
              <dgm:if name="Name5" func="var" arg="dir" op="equ" val="norm">
                <dgm:constrLst>
                  <dgm:constr type="l" for="ch" forName="bigCircle"/>
                  <dgm:constr type="w" for="ch" forName="bigCircle" refType="h" refFor="ch" refForName="bigCircle"/>
                  <dgm:constr type="t" for="ch" forName="bigCircle"/>
                  <dgm:constr type="h" for="ch" forName="bigCircle" refType="h"/>
                  <dgm:constr type="l" for="ch" forName="medCircle" refType="w" fact="0.043"/>
                  <dgm:constr type="w" for="ch" forName="medCircle" refType="h" refFor="ch" refForName="medCircle"/>
                  <dgm:constr type="t" for="ch" forName="medCircle" refType="h" fact="0.042"/>
                  <dgm:constr type="h" for="ch" forName="medCircle" refType="h" fact="0.18"/>
                  <dgm:constr type="l" for="ch" forName="txLvl1" refType="ctrX" refFor="ch" refForName="medCircle"/>
                  <dgm:constr type="r" for="ch" forName="txLvl1" refType="w"/>
                  <dgm:constr type="h" for="ch" forName="txLvl1" refType="h" refFor="ch" refForName="medCircle"/>
                  <dgm:constr type="t" for="ch" forName="txLvl1" refType="t" refFor="ch" refForName="medCircle"/>
                  <dgm:constr type="l" for="ch" forName="lin" refType="ctrX" refFor="ch" refForName="medCircle"/>
                  <dgm:constr type="r" for="ch" forName="lin" refType="w"/>
                  <dgm:constr type="t" for="ch" forName="lin" refType="h" fact="0.222"/>
                  <dgm:constr type="h" for="ch" forName="lin" refType="h" fact="0.68"/>
                </dgm:constrLst>
              </dgm:if>
              <dgm:else name="Name6">
                <dgm:constrLst>
                  <dgm:constr type="r" for="ch" forName="bigCircle" refType="w"/>
                  <dgm:constr type="w" for="ch" forName="bigCircle" refType="h" refFor="ch" refForName="bigCircle"/>
                  <dgm:constr type="t" for="ch" forName="bigCircle"/>
                  <dgm:constr type="h" for="ch" forName="bigCircle" refType="h"/>
                  <dgm:constr type="r" for="ch" forName="medCircle" refType="w" fact="0.957"/>
                  <dgm:constr type="w" for="ch" forName="medCircle" refType="h" refFor="ch" refForName="medCircle"/>
                  <dgm:constr type="t" for="ch" forName="medCircle" refType="h" fact="0.042"/>
                  <dgm:constr type="h" for="ch" forName="medCircle" refType="h" fact="0.18"/>
                  <dgm:constr type="l" for="ch" forName="txLvl1"/>
                  <dgm:constr type="r" for="ch" forName="txLvl1" refType="ctrX" refFor="ch" refForName="medCircle"/>
                  <dgm:constr type="h" for="ch" forName="txLvl1" refType="h" refFor="ch" refForName="medCircle"/>
                  <dgm:constr type="t" for="ch" forName="txLvl1" refType="t" refFor="ch" refForName="medCircle"/>
                  <dgm:constr type="l" for="ch" forName="lin"/>
                  <dgm:constr type="r" for="ch" forName="lin" refType="ctrX" refFor="ch" refForName="medCircle"/>
                  <dgm:constr type="t" for="ch" forName="lin" refType="h" fact="0.222"/>
                  <dgm:constr type="h" for="ch" forName="lin" refType="h" fact="0.68"/>
                </dgm:constrLst>
              </dgm:else>
            </dgm:choose>
            <dgm:layoutNode name="bigCircle" styleLbl="vennNode1">
              <dgm:alg type="sp"/>
              <dgm:shape xmlns:r="http://schemas.openxmlformats.org/officeDocument/2006/relationships" type="ellipse" r:blip="">
                <dgm:adjLst/>
              </dgm:shape>
              <dgm:presOf/>
              <dgm:constrLst>
                <dgm:constr type="w" refType="h"/>
              </dgm:constrLst>
            </dgm:layoutNode>
            <dgm:layoutNode name="medCircle" styleLbl="vennNode1">
              <dgm:alg type="sp"/>
              <dgm:shape xmlns:r="http://schemas.openxmlformats.org/officeDocument/2006/relationships" type="ellipse" r:blip="">
                <dgm:adjLst/>
              </dgm:shape>
              <dgm:presOf/>
              <dgm:constrLst>
                <dgm:constr type="w" refType="h"/>
              </dgm:constrLst>
            </dgm:layoutNode>
            <dgm:layoutNode name="txLvl1" styleLbl="revTx">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name="lin">
              <dgm:choose name="Name10">
                <dgm:if name="Name11" func="var" arg="dir" op="equ" val="norm">
                  <dgm:alg type="lin">
                    <dgm:param type="linDir" val="fromT"/>
                    <dgm:param type="vertAlign" val="t"/>
                    <dgm:param type="nodeHorzAlign" val="l"/>
                  </dgm:alg>
                </dgm:if>
                <dgm:else name="Name12">
                  <dgm:alg type="lin">
                    <dgm:param type="linDir" val="fromT"/>
                    <dgm:param type="vertAlign" val="t"/>
                    <dgm:param type="nodeHorzAlign" val="r"/>
                  </dgm:alg>
                </dgm:else>
              </dgm:choose>
              <dgm:shape xmlns:r="http://schemas.openxmlformats.org/officeDocument/2006/relationships" r:blip="">
                <dgm:adjLst/>
              </dgm:shape>
              <dgm:presOf/>
              <dgm:constrLst>
                <dgm:constr type="userF"/>
                <dgm:constr type="primFontSz" for="ch" forName="txLvl2" refType="userF"/>
                <dgm:constr type="w" for="ch" forName="txLvl2" refType="w"/>
                <dgm:constr type="h" for="ch" forName="txLvl2" refType="primFontSz" refFor="ch" refForName="txLvl2" fact="0.39"/>
                <dgm:constr type="w" for="ch" forName="txLvl3" refType="w"/>
                <dgm:constr type="h" for="ch" forName="txLvl3" refType="primFontSz" refFor="ch" refForName="txLvl2" fact="0.39"/>
                <dgm:constr type="h" for="ch" forName="smCircle" refType="primFontSz" refFor="ch" refForName="txLvl2" fact="0.14"/>
                <dgm:constr type="h" for="ch" forName="indentDot1" refType="primFontSz" refFor="ch" refForName="txLvl2" fact="0.14"/>
                <dgm:constr type="h" for="ch" forName="indentDot2" refType="primFontSz" refFor="ch" refForName="txLvl2" fact="0.14"/>
                <dgm:constr type="h" for="ch" forName="indentDot3" refType="primFontSz" refFor="ch" refForName="txLvl2" fact="0.14"/>
                <dgm:constr type="w" for="ch" forName="indentDot1" refType="w"/>
                <dgm:constr type="w" for="ch" forName="indentDot2" refType="w"/>
                <dgm:constr type="w" for="ch" forName="indentDot3" refType="w"/>
                <dgm:constr type="userI" for="ch" forName="txLvl3" refType="primFontSz" refFor="ch" refForName="txLvl2" fact="0.14"/>
                <dgm:constr type="userI" for="ch" forName="indentDot1" refType="primFontSz" refFor="ch" refForName="txLvl2" fact="0.14"/>
                <dgm:constr type="userI" for="ch" forName="indentDot2" refType="primFontSz" refFor="ch" refForName="txLvl2" fact="0.14"/>
                <dgm:constr type="userI" for="ch" forName="indentDot3" refType="primFontSz" refFor="ch" refForName="txLvl2" fact="0.14"/>
              </dgm:constrLst>
              <dgm:ruleLst>
                <dgm:rule type="primFontSz" for="ch" forName="txLvl2" val="5" fact="NaN" max="NaN"/>
              </dgm:ruleLst>
              <dgm:forEach name="Name13" axis="ch" ptType="node">
                <dgm:layoutNode name="txLvl2" styleLbl="revTx">
                  <dgm:choose name="Name14">
                    <dgm:if name="Name15" func="var" arg="dir" op="equ" val="norm">
                      <dgm:alg type="tx">
                        <dgm:param type="parTxLTRAlign" val="l"/>
                        <dgm:param type="parTxRTLAlign" val="l"/>
                      </dgm:alg>
                    </dgm:if>
                    <dgm:else name="Name16">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h" val="INF" fact="NaN" max="NaN"/>
                  </dgm:ruleLst>
                </dgm:layoutNode>
                <dgm:forEach name="Name17" axis="ch" ptType="node" cnt="1">
                  <dgm:layoutNode name="indentDot1">
                    <dgm:alg type="composite"/>
                    <dgm:shape xmlns:r="http://schemas.openxmlformats.org/officeDocument/2006/relationships" r:blip="">
                      <dgm:adjLst/>
                    </dgm:shape>
                    <dgm:presOf/>
                    <dgm:choose name="Name18">
                      <dgm:if name="Name19" func="var" arg="dir" op="equ" val="norm">
                        <dgm:constrLst>
                          <dgm:constr type="userI"/>
                          <dgm:constr type="w" for="ch" forName="gap1" refType="userI" fact="3"/>
                          <dgm:constr type="w" for="ch" forName="smCircle1" refType="h"/>
                          <dgm:constr type="l" for="ch" forName="smCircle1" refType="r" refFor="ch" refForName="gap1"/>
                        </dgm:constrLst>
                      </dgm:if>
                      <dgm:else name="Name20">
                        <dgm:constrLst>
                          <dgm:constr type="userI"/>
                          <dgm:constr type="w" for="ch" forName="gap1" refType="userI" fact="3"/>
                          <dgm:constr type="w" for="ch" forName="smCircle1" refType="h"/>
                          <dgm:constr type="r" for="ch" forName="smCircle1" refType="l" refFor="ch" refForName="gap1"/>
                        </dgm:constrLst>
                      </dgm:else>
                    </dgm:choose>
                    <dgm:layoutNode name="gap1">
                      <dgm:alg type="sp"/>
                      <dgm:shape xmlns:r="http://schemas.openxmlformats.org/officeDocument/2006/relationships" type="rect" r:blip="" hideGeom="1">
                        <dgm:adjLst/>
                      </dgm:shape>
                      <dgm:presOf/>
                    </dgm:layoutNode>
                    <dgm:layoutNode name="smCircle1" styleLbl="vennNode1">
                      <dgm:alg type="sp"/>
                      <dgm:shape xmlns:r="http://schemas.openxmlformats.org/officeDocument/2006/relationships" type="ellipse" r:blip="">
                        <dgm:adjLst/>
                      </dgm:shape>
                      <dgm:presOf/>
                      <dgm:constrLst>
                        <dgm:constr type="w" refType="h"/>
                      </dgm:constrLst>
                    </dgm:layoutNode>
                  </dgm:layoutNode>
                </dgm:forEach>
                <dgm:forEach name="Name21" axis="ch" ptType="node">
                  <dgm:layoutNode name="txLvl3" styleLbl="revTx">
                    <dgm:varLst>
                      <dgm:bulletEnabled val="1"/>
                    </dgm:varLst>
                    <dgm:choose name="Name22">
                      <dgm:if name="Name23" func="var" arg="dir" op="equ" val="norm">
                        <dgm:alg type="tx">
                          <dgm:param type="parTxLTRAlign" val="l"/>
                          <dgm:param type="parTxRTLAlign" val="l"/>
                          <dgm:param type="shpTxLTRAlignCh" val="l"/>
                          <dgm:param type="shpTxRTLAlignCh" val="l"/>
                        </dgm:alg>
                      </dgm:if>
                      <dgm:else name="Name24">
                        <dgm:alg type="tx">
                          <dgm:param type="parTxLTRAlign" val="r"/>
                          <dgm:param type="parTxRTLAlign" val="r"/>
                          <dgm:param type="shpTxLTRAlignCh" val="r"/>
                          <dgm:param type="shpTxRTLAlignCh" val="r"/>
                        </dgm:alg>
                      </dgm:else>
                    </dgm:choose>
                    <dgm:shape xmlns:r="http://schemas.openxmlformats.org/officeDocument/2006/relationships" type="rect" r:blip="">
                      <dgm:adjLst/>
                    </dgm:shape>
                    <dgm:presOf axis="desOrSelf" ptType="node"/>
                    <dgm:choose name="Name25">
                      <dgm:if name="Name26" func="var" arg="dir" op="equ" val="norm">
                        <dgm:constrLst>
                          <dgm:constr type="userI"/>
                          <dgm:constr type="lMarg" refType="userI" fact="8.504"/>
                          <dgm:constr type="rMarg"/>
                          <dgm:constr type="tMarg" refType="primFontSz" fact="0.1"/>
                          <dgm:constr type="bMarg" refType="primFontSz" fact="0.1"/>
                        </dgm:constrLst>
                      </dgm:if>
                      <dgm:else name="Name27">
                        <dgm:constrLst>
                          <dgm:constr type="userI"/>
                          <dgm:constr type="lMarg"/>
                          <dgm:constr type="rMarg" refType="userI" fact="8.504"/>
                          <dgm:constr type="tMarg" refType="primFontSz" fact="0.1"/>
                          <dgm:constr type="bMarg" refType="primFontSz" fact="0.1"/>
                        </dgm:constrLst>
                      </dgm:else>
                    </dgm:choose>
                    <dgm:ruleLst>
                      <dgm:rule type="h" val="INF" fact="NaN" max="NaN"/>
                    </dgm:ruleLst>
                  </dgm:layoutNode>
                  <dgm:forEach name="Name28" axis="followSib" ptType="sibTrans" cnt="1">
                    <dgm:layoutNode name="indentDot2">
                      <dgm:alg type="composite"/>
                      <dgm:shape xmlns:r="http://schemas.openxmlformats.org/officeDocument/2006/relationships" r:blip="">
                        <dgm:adjLst/>
                      </dgm:shape>
                      <dgm:presOf/>
                      <dgm:choose name="Name29">
                        <dgm:if name="Name30" func="var" arg="dir" op="equ" val="norm">
                          <dgm:constrLst>
                            <dgm:constr type="userI"/>
                            <dgm:constr type="w" for="ch" forName="gap2" refType="userI" fact="3"/>
                            <dgm:constr type="w" for="ch" forName="smCircle2" refType="h"/>
                            <dgm:constr type="l" for="ch" forName="smCircle2" refType="r" refFor="ch" refForName="gap2"/>
                          </dgm:constrLst>
                        </dgm:if>
                        <dgm:else name="Name31">
                          <dgm:constrLst>
                            <dgm:constr type="userI"/>
                            <dgm:constr type="w" for="ch" forName="gap2" refType="userI" fact="3"/>
                            <dgm:constr type="w" for="ch" forName="smCircle2" refType="h"/>
                            <dgm:constr type="r" for="ch" forName="smCircle2" refType="l" refFor="ch" refForName="gap2"/>
                          </dgm:constrLst>
                        </dgm:else>
                      </dgm:choose>
                      <dgm:layoutNode name="gap2">
                        <dgm:alg type="sp"/>
                        <dgm:shape xmlns:r="http://schemas.openxmlformats.org/officeDocument/2006/relationships" type="rect" r:blip="" hideGeom="1">
                          <dgm:adjLst/>
                        </dgm:shape>
                        <dgm:presOf/>
                      </dgm:layoutNode>
                      <dgm:layoutNode name="smCircle2" styleLbl="vennNode1">
                        <dgm:alg type="sp"/>
                        <dgm:shape xmlns:r="http://schemas.openxmlformats.org/officeDocument/2006/relationships" type="ellipse" r:blip="">
                          <dgm:adjLst/>
                        </dgm:shape>
                        <dgm:presOf/>
                        <dgm:constrLst>
                          <dgm:constr type="w" refType="h"/>
                        </dgm:constrLst>
                      </dgm:layoutNode>
                    </dgm:layoutNode>
                  </dgm:forEach>
                </dgm:forEach>
                <dgm:choose name="Name32">
                  <dgm:if name="Name33" axis="ch" ptType="node" func="cnt" op="gte" val="1">
                    <dgm:forEach name="Name34" axis="followSib" ptType="sibTrans" cnt="1">
                      <dgm:layoutNode name="indentDot3">
                        <dgm:alg type="composite"/>
                        <dgm:shape xmlns:r="http://schemas.openxmlformats.org/officeDocument/2006/relationships" r:blip="">
                          <dgm:adjLst/>
                        </dgm:shape>
                        <dgm:presOf/>
                        <dgm:choose name="Name35">
                          <dgm:if name="Name36" func="var" arg="dir" op="equ" val="norm">
                            <dgm:constrLst>
                              <dgm:constr type="userI"/>
                              <dgm:constr type="w" for="ch" forName="gap3" refType="userI" fact="3"/>
                              <dgm:constr type="w" for="ch" forName="smCircle3" refType="h"/>
                              <dgm:constr type="l" for="ch" forName="smCircle3" refType="r" refFor="ch" refForName="gap3"/>
                            </dgm:constrLst>
                          </dgm:if>
                          <dgm:else name="Name37">
                            <dgm:constrLst>
                              <dgm:constr type="userI"/>
                              <dgm:constr type="w" for="ch" forName="gap3" refType="userI" fact="3"/>
                              <dgm:constr type="w" for="ch" forName="smCircle3" refType="h"/>
                              <dgm:constr type="r" for="ch" forName="smCircle3" refType="l" refFor="ch" refForName="gap3"/>
                            </dgm:constrLst>
                          </dgm:else>
                        </dgm:choose>
                        <dgm:layoutNode name="gap3">
                          <dgm:alg type="sp"/>
                          <dgm:shape xmlns:r="http://schemas.openxmlformats.org/officeDocument/2006/relationships" type="rect" r:blip="" hideGeom="1">
                            <dgm:adjLst/>
                          </dgm:shape>
                          <dgm:presOf/>
                        </dgm:layoutNode>
                        <dgm:layoutNode name="smCircle3" styleLbl="vennNode1">
                          <dgm:alg type="sp"/>
                          <dgm:shape xmlns:r="http://schemas.openxmlformats.org/officeDocument/2006/relationships" type="ellipse" r:blip="">
                            <dgm:adjLst/>
                          </dgm:shape>
                          <dgm:presOf/>
                          <dgm:constrLst>
                            <dgm:constr type="w" refType="h"/>
                          </dgm:constrLst>
                        </dgm:layoutNode>
                      </dgm:layoutNode>
                    </dgm:forEach>
                  </dgm:if>
                  <dgm:else name="Name38">
                    <dgm:forEach name="Name39" axis="followSib" ptType="sibTrans" cnt="1">
                      <dgm:layoutNode name="smCircle" styleLbl="vennNode1">
                        <dgm:alg type="sp"/>
                        <dgm:shape xmlns:r="http://schemas.openxmlformats.org/officeDocument/2006/relationships" type="ellipse" r:blip="">
                          <dgm:adjLst/>
                        </dgm:shape>
                        <dgm:presOf/>
                        <dgm:constrLst>
                          <dgm:constr type="w" refType="h"/>
                        </dgm:constrLst>
                      </dgm:layoutNode>
                    </dgm:forEach>
                  </dgm:else>
                </dgm:choose>
              </dgm:forEach>
            </dgm:layoutNode>
          </dgm:layoutNode>
          <dgm:choose name="Name40">
            <dgm:if name="Name41" axis="followSib ch" ptType="node node" cnt="1 0" func="cnt" op="gte" val="1">
              <dgm:layoutNode name="overlap">
                <dgm:alg type="sp"/>
                <dgm:shape xmlns:r="http://schemas.openxmlformats.org/officeDocument/2006/relationships" r:blip="">
                  <dgm:adjLst/>
                </dgm:shape>
                <dgm:presOf/>
              </dgm:layoutNode>
            </dgm:if>
            <dgm:else name="Name42"/>
          </dgm:choose>
        </dgm:if>
        <dgm:else name="Name43">
          <dgm:layoutNode name="noChildren">
            <dgm:alg type="composite"/>
            <dgm:choose name="Name44">
              <dgm:if name="Name45" func="var" arg="dir" op="equ" val="norm">
                <dgm:constrLst>
                  <dgm:constr type="l" for="ch" forName="gap"/>
                  <dgm:constr type="w" for="ch" forName="gap" refType="w" fact="0.043"/>
                  <dgm:constr type="h" for="ch" forName="gap" refType="h"/>
                  <dgm:constr type="t" for="ch" forName="gap"/>
                  <dgm:constr type="l" for="ch" forName="medCircle2" refType="r" refFor="ch" refForName="gap"/>
                  <dgm:constr type="w" for="ch" forName="medCircle2" refType="h" refFor="ch" refForName="medCircle2"/>
                  <dgm:constr type="t" for="ch" forName="medCircle2"/>
                  <dgm:constr type="h" for="ch" forName="medCircle2" refType="h"/>
                  <dgm:constr type="l" for="ch" forName="txLvlOnly1" refType="ctrX" refFor="ch" refForName="medCircle2"/>
                  <dgm:constr type="r" for="ch" forName="txLvlOnly1" refType="w"/>
                  <dgm:constr type="h" for="ch" forName="txLvlOnly1" refType="h"/>
                  <dgm:constr type="t" for="ch" forName="txLvlOnly1"/>
                </dgm:constrLst>
              </dgm:if>
              <dgm:else name="Name46">
                <dgm:constrLst>
                  <dgm:constr type="r" for="ch" forName="gap" refType="w"/>
                  <dgm:constr type="w" for="ch" forName="gap" refType="w" fact="0.043"/>
                  <dgm:constr type="h" for="ch" forName="gap" refType="h"/>
                  <dgm:constr type="t" for="ch" forName="gap"/>
                  <dgm:constr type="r" for="ch" forName="medCircle2" refType="l" refFor="ch" refForName="gap"/>
                  <dgm:constr type="w" for="ch" forName="medCircle2" refType="h" refFor="ch" refForName="medCircle2"/>
                  <dgm:constr type="t" for="ch" forName="medCircle2"/>
                  <dgm:constr type="h" for="ch" forName="medCircle2" refType="h"/>
                  <dgm:constr type="l" for="ch" forName="txLvlOnly1"/>
                  <dgm:constr type="r" for="ch" forName="txLvlOnly1" refType="ctrX" refFor="ch" refForName="medCircle2"/>
                  <dgm:constr type="h" for="ch" forName="txLvlOnly1" refType="h"/>
                  <dgm:constr type="t" for="ch" forName="txLvlOnly1"/>
                </dgm:constrLst>
              </dgm:else>
            </dgm:choose>
            <dgm:layoutNode name="gap">
              <dgm:alg type="sp"/>
              <dgm:shape xmlns:r="http://schemas.openxmlformats.org/officeDocument/2006/relationships" r:blip="">
                <dgm:adjLst/>
              </dgm:shape>
              <dgm:presOf/>
            </dgm:layoutNode>
            <dgm:layoutNode name="medCircle2" styleLbl="vennNode1">
              <dgm:alg type="sp"/>
              <dgm:shape xmlns:r="http://schemas.openxmlformats.org/officeDocument/2006/relationships" type="ellipse" r:blip="">
                <dgm:adjLst/>
              </dgm:shape>
              <dgm:presOf/>
              <dgm:constrLst>
                <dgm:constr type="w" refType="h"/>
              </dgm:constrLst>
            </dgm:layoutNode>
            <dgm:layoutNode name="txLvlOnly1" styleLbl="revTx">
              <dgm:choose name="Name47">
                <dgm:if name="Name48" func="var" arg="dir" op="equ" val="norm">
                  <dgm:alg type="tx">
                    <dgm:param type="parTxLTRAlign" val="l"/>
                    <dgm:param type="parTxRTLAlign" val="l"/>
                  </dgm:alg>
                </dgm:if>
                <dgm:else name="Name49">
                  <dgm:alg type="tx">
                    <dgm:param type="parTxLTRAlign" val="r"/>
                    <dgm:param type="parTxRTLAlign" val="r"/>
                  </dgm:alg>
                </dgm:else>
              </dgm:choose>
              <dgm:shape xmlns:r="http://schemas.openxmlformats.org/officeDocument/2006/relationships" type="rect" r:blip="">
                <dgm:adjLst/>
              </dgm:shape>
              <dgm:presOf axis="self" ptType="node"/>
              <dgm:constrLst>
                <dgm:constr type="lMarg"/>
                <dgm:constr type="rMarg"/>
                <dgm:constr type="tMarg" refType="primFontSz" fact="0.1"/>
                <dgm:constr type="bMarg" refType="primFontSz" fact="0.1"/>
              </dgm:constrLst>
              <dgm:ruleLst>
                <dgm:rule type="primFontSz" val="5" fact="NaN" max="NaN"/>
              </dgm:ruleLst>
            </dgm:layoutNode>
          </dgm:layoutNod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276CF-EAC3-42E3-A67F-5EE3071AC185}"/>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7756DCD5-18E1-4428-BC24-629186B049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DA8005D-DABE-4AED-AFA5-B09E670F6707}"/>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5" name="Footer Placeholder 4">
            <a:extLst>
              <a:ext uri="{FF2B5EF4-FFF2-40B4-BE49-F238E27FC236}">
                <a16:creationId xmlns:a16="http://schemas.microsoft.com/office/drawing/2014/main" id="{C2F60D82-D16B-4F00-8491-9BE935B60272}"/>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EA398C94-304D-4EC9-96CF-690642FF87B2}"/>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444065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C987E5-2D1D-48CD-8D2A-30D33B3C43F1}"/>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D1506754-3926-494F-A638-56CD24B79D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83308517-0F4B-4479-999E-C55C51B85675}"/>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5" name="Footer Placeholder 4">
            <a:extLst>
              <a:ext uri="{FF2B5EF4-FFF2-40B4-BE49-F238E27FC236}">
                <a16:creationId xmlns:a16="http://schemas.microsoft.com/office/drawing/2014/main" id="{AC6F5E63-BA4F-4A99-93E3-62878CC80B43}"/>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7688564-F02F-48E7-B1C7-9DE07F8BC0B5}"/>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28009589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3B8B79-E168-49A3-BB64-83FD0FDD433C}"/>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8DDBD3BD-24C2-40BB-88A2-2B575F57FB91}"/>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733784D6-401A-4A85-9747-E849E87BFD2D}"/>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5" name="Footer Placeholder 4">
            <a:extLst>
              <a:ext uri="{FF2B5EF4-FFF2-40B4-BE49-F238E27FC236}">
                <a16:creationId xmlns:a16="http://schemas.microsoft.com/office/drawing/2014/main" id="{3CD2C76F-96C9-440F-B5C1-3C416824360E}"/>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17D46792-CA1C-4AE5-B3AA-125B3A7399F7}"/>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423415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FCC282-3D03-4514-88AE-E1B9EB17081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B97068E1-302C-49F2-9CFB-E30FD9273B6F}"/>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07BD1640-B65C-4984-9865-E14692115364}"/>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5" name="Footer Placeholder 4">
            <a:extLst>
              <a:ext uri="{FF2B5EF4-FFF2-40B4-BE49-F238E27FC236}">
                <a16:creationId xmlns:a16="http://schemas.microsoft.com/office/drawing/2014/main" id="{4BFAE3E3-52C7-44DB-8F69-7C385F9F04F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90D03866-D388-48DE-A11D-FE0ACAB29B8B}"/>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33775104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8E51-1886-4DDF-B8D7-0A3784C1673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36DA2E89-7AA2-45F2-B035-6073EFC469F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45D1C652-6E3E-4506-9704-2C50888B8530}"/>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5" name="Footer Placeholder 4">
            <a:extLst>
              <a:ext uri="{FF2B5EF4-FFF2-40B4-BE49-F238E27FC236}">
                <a16:creationId xmlns:a16="http://schemas.microsoft.com/office/drawing/2014/main" id="{37E867EE-919B-493E-A7FB-06B13A641C7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ADCD0AC-6B6D-4C91-B738-CB7ECD5FAADC}"/>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67382146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DB082DC-F95E-41A8-A33D-71D7CF098085}"/>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40A684BF-528E-4BB7-BCCB-1DC3443E8272}"/>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76AB2E06-49D6-4698-891B-334B3B7F185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631A98FD-8C49-4577-AFDE-F25222C6FD4A}"/>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6" name="Footer Placeholder 5">
            <a:extLst>
              <a:ext uri="{FF2B5EF4-FFF2-40B4-BE49-F238E27FC236}">
                <a16:creationId xmlns:a16="http://schemas.microsoft.com/office/drawing/2014/main" id="{A47930E1-5234-4DFC-A945-F785594F459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D2A949D2-ECB7-4E53-9F5E-6B7C467FB636}"/>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40332377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60D086-303E-4D50-9451-EB26C131616C}"/>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2894AF36-48D9-4361-9751-E2C069F5F26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D67C430-F7B6-4DFE-AD98-EFE0B7151320}"/>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4F1EBCCC-886F-4504-8EF2-F2130E759DF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5C0D149-E27F-4AB2-9E41-9B06375F64DB}"/>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8A034C47-17CD-4834-9F0D-CF9A8D684FC1}"/>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8" name="Footer Placeholder 7">
            <a:extLst>
              <a:ext uri="{FF2B5EF4-FFF2-40B4-BE49-F238E27FC236}">
                <a16:creationId xmlns:a16="http://schemas.microsoft.com/office/drawing/2014/main" id="{2E5C01BC-B3E4-497E-83D2-A836B30752A0}"/>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E1422818-8037-4EB1-8F77-17BEDA24D95D}"/>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4664434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55E8B4-D52D-4096-91A1-7AAC804D29D5}"/>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81F3B38D-3D90-4D29-A997-77CD6C8AE5E7}"/>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4" name="Footer Placeholder 3">
            <a:extLst>
              <a:ext uri="{FF2B5EF4-FFF2-40B4-BE49-F238E27FC236}">
                <a16:creationId xmlns:a16="http://schemas.microsoft.com/office/drawing/2014/main" id="{3208CF8C-014C-4B87-A383-98051040E8D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42546BB5-D7D1-4279-B0F0-1BAEDE86172A}"/>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20183739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A74EBA19-08B7-4635-9372-715091A50FAF}"/>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3" name="Footer Placeholder 2">
            <a:extLst>
              <a:ext uri="{FF2B5EF4-FFF2-40B4-BE49-F238E27FC236}">
                <a16:creationId xmlns:a16="http://schemas.microsoft.com/office/drawing/2014/main" id="{FB07A1F7-1499-4AD0-B68D-139EB793F087}"/>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82ADE8C-F3A2-444A-BC69-C30E5027760A}"/>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3498737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648225-64B9-44AF-A833-71983AA4A65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492B4D12-7D30-4B60-93A2-8A316FC5FFA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A12A5267-2A73-4B2F-BDB7-C9037C2CC08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18E3844C-A27F-4CB0-85A1-5FB67888E7CE}"/>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6" name="Footer Placeholder 5">
            <a:extLst>
              <a:ext uri="{FF2B5EF4-FFF2-40B4-BE49-F238E27FC236}">
                <a16:creationId xmlns:a16="http://schemas.microsoft.com/office/drawing/2014/main" id="{425B9014-97F3-4184-B813-6D77984C7ABD}"/>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61E996E-0AFC-47A7-B5A6-6B269BD285BB}"/>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26938842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598ED2-07B8-4EE3-92EA-CDB6A0C2F92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BA5F6E86-D2D6-44C1-B758-CCB719CE10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1778D939-E46A-483F-9F53-DA84C36C129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CCA069E-FCF4-4013-A30C-E0A6FC9A4F47}"/>
              </a:ext>
            </a:extLst>
          </p:cNvPr>
          <p:cNvSpPr>
            <a:spLocks noGrp="1"/>
          </p:cNvSpPr>
          <p:nvPr>
            <p:ph type="dt" sz="half" idx="10"/>
          </p:nvPr>
        </p:nvSpPr>
        <p:spPr/>
        <p:txBody>
          <a:bodyPr/>
          <a:lstStyle/>
          <a:p>
            <a:fld id="{81B70C9A-6F8E-44DA-896D-77371544DD31}" type="datetimeFigureOut">
              <a:rPr lang="en-GB" smtClean="0"/>
              <a:t>27/09/2022</a:t>
            </a:fld>
            <a:endParaRPr lang="en-GB"/>
          </a:p>
        </p:txBody>
      </p:sp>
      <p:sp>
        <p:nvSpPr>
          <p:cNvPr id="6" name="Footer Placeholder 5">
            <a:extLst>
              <a:ext uri="{FF2B5EF4-FFF2-40B4-BE49-F238E27FC236}">
                <a16:creationId xmlns:a16="http://schemas.microsoft.com/office/drawing/2014/main" id="{7507E7AD-5877-4218-BB93-355828C949E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A8175515-0214-4F64-8F6B-79D2EEC2000E}"/>
              </a:ext>
            </a:extLst>
          </p:cNvPr>
          <p:cNvSpPr>
            <a:spLocks noGrp="1"/>
          </p:cNvSpPr>
          <p:nvPr>
            <p:ph type="sldNum" sz="quarter" idx="12"/>
          </p:nvPr>
        </p:nvSpPr>
        <p:spPr/>
        <p:txBody>
          <a:bodyPr/>
          <a:lstStyle/>
          <a:p>
            <a:fld id="{1F8DD104-3537-454F-B3CB-EE82FC078108}" type="slidenum">
              <a:rPr lang="en-GB" smtClean="0"/>
              <a:t>‹#›</a:t>
            </a:fld>
            <a:endParaRPr lang="en-GB"/>
          </a:p>
        </p:txBody>
      </p:sp>
    </p:spTree>
    <p:extLst>
      <p:ext uri="{BB962C8B-B14F-4D97-AF65-F5344CB8AC3E}">
        <p14:creationId xmlns:p14="http://schemas.microsoft.com/office/powerpoint/2010/main" val="22258299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2532FF0-1262-47EB-A0A4-949A2751033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AF83637-8D55-4EF8-B452-C13F09AD0EC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2003A814-BC14-4ADD-AF68-43187EF3F79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B70C9A-6F8E-44DA-896D-77371544DD31}" type="datetimeFigureOut">
              <a:rPr lang="en-GB" smtClean="0"/>
              <a:t>27/09/2022</a:t>
            </a:fld>
            <a:endParaRPr lang="en-GB"/>
          </a:p>
        </p:txBody>
      </p:sp>
      <p:sp>
        <p:nvSpPr>
          <p:cNvPr id="5" name="Footer Placeholder 4">
            <a:extLst>
              <a:ext uri="{FF2B5EF4-FFF2-40B4-BE49-F238E27FC236}">
                <a16:creationId xmlns:a16="http://schemas.microsoft.com/office/drawing/2014/main" id="{8A5B6BC1-7270-4F83-8D27-4D46C1440A5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B83CCC4D-1E25-4984-9E6F-F0F997DA11E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8DD104-3537-454F-B3CB-EE82FC078108}" type="slidenum">
              <a:rPr lang="en-GB" smtClean="0"/>
              <a:t>‹#›</a:t>
            </a:fld>
            <a:endParaRPr lang="en-GB"/>
          </a:p>
        </p:txBody>
      </p:sp>
    </p:spTree>
    <p:extLst>
      <p:ext uri="{BB962C8B-B14F-4D97-AF65-F5344CB8AC3E}">
        <p14:creationId xmlns:p14="http://schemas.microsoft.com/office/powerpoint/2010/main" val="8047052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5.xml"/><Relationship Id="rId7" Type="http://schemas.openxmlformats.org/officeDocument/2006/relationships/image" Target="../media/image3.png"/><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image" Target="../media/image2.jpeg"/><Relationship Id="rId3" Type="http://schemas.openxmlformats.org/officeDocument/2006/relationships/diagramLayout" Target="../diagrams/layout6.xml"/><Relationship Id="rId7" Type="http://schemas.openxmlformats.org/officeDocument/2006/relationships/diagramData" Target="../diagrams/data7.xml"/><Relationship Id="rId12" Type="http://schemas.openxmlformats.org/officeDocument/2006/relationships/image" Target="../media/image3.png"/><Relationship Id="rId2" Type="http://schemas.openxmlformats.org/officeDocument/2006/relationships/diagramData" Target="../diagrams/data6.xml"/><Relationship Id="rId1" Type="http://schemas.openxmlformats.org/officeDocument/2006/relationships/slideLayout" Target="../slideLayouts/slideLayout5.xml"/><Relationship Id="rId6" Type="http://schemas.microsoft.com/office/2007/relationships/diagramDrawing" Target="../diagrams/drawing6.xml"/><Relationship Id="rId11" Type="http://schemas.microsoft.com/office/2007/relationships/diagramDrawing" Target="../diagrams/drawing7.xml"/><Relationship Id="rId5" Type="http://schemas.openxmlformats.org/officeDocument/2006/relationships/diagramColors" Target="../diagrams/colors6.xml"/><Relationship Id="rId10" Type="http://schemas.openxmlformats.org/officeDocument/2006/relationships/diagramColors" Target="../diagrams/colors7.xml"/><Relationship Id="rId4" Type="http://schemas.openxmlformats.org/officeDocument/2006/relationships/diagramQuickStyle" Target="../diagrams/quickStyle6.xml"/><Relationship Id="rId9" Type="http://schemas.openxmlformats.org/officeDocument/2006/relationships/diagramQuickStyle" Target="../diagrams/quickStyle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4.xml"/><Relationship Id="rId5" Type="http://schemas.openxmlformats.org/officeDocument/2006/relationships/image" Target="../media/image5.jpg"/><Relationship Id="rId4" Type="http://schemas.openxmlformats.org/officeDocument/2006/relationships/image" Target="../media/image4.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1.xml"/><Relationship Id="rId7" Type="http://schemas.openxmlformats.org/officeDocument/2006/relationships/image" Target="../media/image3.pn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5.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2.xml"/><Relationship Id="rId7" Type="http://schemas.openxmlformats.org/officeDocument/2006/relationships/image" Target="../media/image3.png"/><Relationship Id="rId2" Type="http://schemas.openxmlformats.org/officeDocument/2006/relationships/diagramData" Target="../diagrams/data2.xml"/><Relationship Id="rId1" Type="http://schemas.openxmlformats.org/officeDocument/2006/relationships/slideLayout" Target="../slideLayouts/slideLayout6.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3.xml"/><Relationship Id="rId7" Type="http://schemas.openxmlformats.org/officeDocument/2006/relationships/image" Target="../media/image3.png"/><Relationship Id="rId2" Type="http://schemas.openxmlformats.org/officeDocument/2006/relationships/diagramData" Target="../diagrams/data3.xml"/><Relationship Id="rId1" Type="http://schemas.openxmlformats.org/officeDocument/2006/relationships/slideLayout" Target="../slideLayouts/slideLayout5.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image" Target="../media/image2.jpeg"/><Relationship Id="rId3" Type="http://schemas.openxmlformats.org/officeDocument/2006/relationships/diagramLayout" Target="../diagrams/layout4.xml"/><Relationship Id="rId7" Type="http://schemas.openxmlformats.org/officeDocument/2006/relationships/image" Target="../media/image3.png"/><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4CAEC1-7978-4DE0-9E92-6A61B92BE951}"/>
              </a:ext>
            </a:extLst>
          </p:cNvPr>
          <p:cNvSpPr>
            <a:spLocks noGrp="1"/>
          </p:cNvSpPr>
          <p:nvPr>
            <p:ph type="title"/>
          </p:nvPr>
        </p:nvSpPr>
        <p:spPr>
          <a:noFill/>
          <a:ln w="57150">
            <a:solidFill>
              <a:srgbClr val="0D5257"/>
            </a:solidFill>
          </a:ln>
        </p:spPr>
        <p:txBody>
          <a:bodyPr>
            <a:normAutofit fontScale="90000"/>
          </a:bodyPr>
          <a:lstStyle/>
          <a:p>
            <a:br>
              <a:rPr lang="en-US" sz="4000" b="1" dirty="0">
                <a:solidFill>
                  <a:schemeClr val="bg1"/>
                </a:solidFill>
                <a:latin typeface="Arial" panose="020B0604020202020204" pitchFamily="34" charset="0"/>
                <a:cs typeface="Arial" panose="020B0604020202020204" pitchFamily="34" charset="0"/>
              </a:rPr>
            </a:br>
            <a:br>
              <a:rPr lang="en-US" sz="4000" b="1" dirty="0">
                <a:solidFill>
                  <a:schemeClr val="bg1"/>
                </a:solidFill>
                <a:latin typeface="Arial" panose="020B0604020202020204" pitchFamily="34" charset="0"/>
                <a:cs typeface="Arial" panose="020B0604020202020204" pitchFamily="34" charset="0"/>
              </a:rPr>
            </a:br>
            <a:endParaRPr lang="en-GB" sz="2800" b="1" dirty="0">
              <a:solidFill>
                <a:schemeClr val="bg1"/>
              </a:solidFill>
            </a:endParaRPr>
          </a:p>
        </p:txBody>
      </p:sp>
      <p:sp>
        <p:nvSpPr>
          <p:cNvPr id="7" name="Content Placeholder 6">
            <a:extLst>
              <a:ext uri="{FF2B5EF4-FFF2-40B4-BE49-F238E27FC236}">
                <a16:creationId xmlns:a16="http://schemas.microsoft.com/office/drawing/2014/main" id="{8C8A5791-3A3A-40C8-A7E9-5002A6B3FFFB}"/>
              </a:ext>
            </a:extLst>
          </p:cNvPr>
          <p:cNvSpPr>
            <a:spLocks noGrp="1"/>
          </p:cNvSpPr>
          <p:nvPr>
            <p:ph idx="1"/>
          </p:nvPr>
        </p:nvSpPr>
        <p:spPr>
          <a:noFill/>
        </p:spPr>
        <p:txBody>
          <a:bodyPr>
            <a:normAutofit/>
          </a:bodyPr>
          <a:lstStyle/>
          <a:p>
            <a:pPr marL="0" indent="0">
              <a:buNone/>
            </a:pPr>
            <a:endParaRPr lang="en-US" sz="3600" dirty="0">
              <a:solidFill>
                <a:srgbClr val="0D5257"/>
              </a:solidFill>
              <a:highlight>
                <a:srgbClr val="009999"/>
              </a:highlight>
              <a:latin typeface="Arial" panose="020B0604020202020204" pitchFamily="34" charset="0"/>
              <a:cs typeface="Arial" panose="020B0604020202020204" pitchFamily="34" charset="0"/>
            </a:endParaRPr>
          </a:p>
          <a:p>
            <a:pPr marL="0" indent="0" algn="ctr">
              <a:buNone/>
            </a:pPr>
            <a:r>
              <a:rPr lang="en-US" sz="4400" b="1" dirty="0">
                <a:solidFill>
                  <a:srgbClr val="0D5257"/>
                </a:solidFill>
                <a:latin typeface="Arial" panose="020B0604020202020204" pitchFamily="34" charset="0"/>
                <a:cs typeface="Arial" panose="020B0604020202020204" pitchFamily="34" charset="0"/>
              </a:rPr>
              <a:t>MRC London Intercollegiate Doctoral Training Programme (MRC LID)</a:t>
            </a:r>
            <a:endParaRPr lang="en-GB" sz="4400" b="1" dirty="0">
              <a:solidFill>
                <a:srgbClr val="0D5257"/>
              </a:solidFill>
            </a:endParaRPr>
          </a:p>
          <a:p>
            <a:pPr marL="0" indent="0" algn="ctr">
              <a:buNone/>
            </a:pPr>
            <a:endParaRPr lang="en-US" sz="3600" b="1" dirty="0">
              <a:solidFill>
                <a:srgbClr val="0D5257"/>
              </a:solidFill>
              <a:latin typeface="Arial" panose="020B0604020202020204" pitchFamily="34" charset="0"/>
              <a:cs typeface="Arial" panose="020B0604020202020204" pitchFamily="34" charset="0"/>
            </a:endParaRPr>
          </a:p>
          <a:p>
            <a:pPr marL="0" indent="0" algn="ctr">
              <a:buNone/>
            </a:pPr>
            <a:endParaRPr lang="en-US" sz="3600" b="1" dirty="0">
              <a:solidFill>
                <a:srgbClr val="0D5257"/>
              </a:solidFill>
              <a:latin typeface="Arial" panose="020B0604020202020204" pitchFamily="34" charset="0"/>
              <a:cs typeface="Arial" panose="020B0604020202020204" pitchFamily="34" charset="0"/>
            </a:endParaRPr>
          </a:p>
          <a:p>
            <a:pPr marL="0" indent="0" algn="ctr">
              <a:buNone/>
            </a:pPr>
            <a:r>
              <a:rPr lang="en-US" b="1" dirty="0">
                <a:solidFill>
                  <a:srgbClr val="0D5257"/>
                </a:solidFill>
                <a:highlight>
                  <a:srgbClr val="9BFFD4"/>
                </a:highlight>
                <a:latin typeface="Arial" panose="020B0604020202020204" pitchFamily="34" charset="0"/>
                <a:cs typeface="Arial" panose="020B0604020202020204" pitchFamily="34" charset="0"/>
              </a:rPr>
              <a:t>2022-23 Cohort Welcome &amp; Induction</a:t>
            </a:r>
            <a:endParaRPr lang="en-GB" dirty="0">
              <a:solidFill>
                <a:srgbClr val="0D5257"/>
              </a:solidFill>
              <a:highlight>
                <a:srgbClr val="9BFFD4"/>
              </a:highlight>
              <a:latin typeface="Arial" panose="020B0604020202020204" pitchFamily="34" charset="0"/>
              <a:cs typeface="Arial" panose="020B0604020202020204" pitchFamily="34" charset="0"/>
            </a:endParaRPr>
          </a:p>
          <a:p>
            <a:pPr marL="0" indent="0">
              <a:buNone/>
            </a:pPr>
            <a:endParaRPr lang="en-US" sz="3600" dirty="0">
              <a:solidFill>
                <a:srgbClr val="0D5257"/>
              </a:solidFill>
              <a:highlight>
                <a:srgbClr val="0D5257"/>
              </a:highlight>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D9D8429D-22FF-46BB-B995-DB4A223F3AFA}"/>
              </a:ext>
            </a:extLst>
          </p:cNvPr>
          <p:cNvPicPr>
            <a:picLocks noChangeAspect="1"/>
          </p:cNvPicPr>
          <p:nvPr/>
        </p:nvPicPr>
        <p:blipFill>
          <a:blip r:embed="rId2"/>
          <a:stretch>
            <a:fillRect/>
          </a:stretch>
        </p:blipFill>
        <p:spPr>
          <a:xfrm>
            <a:off x="848419" y="279503"/>
            <a:ext cx="2461429" cy="1468067"/>
          </a:xfrm>
          <a:prstGeom prst="rect">
            <a:avLst/>
          </a:prstGeom>
        </p:spPr>
      </p:pic>
      <p:pic>
        <p:nvPicPr>
          <p:cNvPr id="5" name="Picture 4" descr="U:\Style guides, logo and templates\School logo\Logo black\LSHTM_Logo_Black.jpg">
            <a:extLst>
              <a:ext uri="{FF2B5EF4-FFF2-40B4-BE49-F238E27FC236}">
                <a16:creationId xmlns:a16="http://schemas.microsoft.com/office/drawing/2014/main" id="{A502DD25-7E86-4657-8818-1CDC0DBC5A81}"/>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882153" y="508793"/>
            <a:ext cx="2162175" cy="1038225"/>
          </a:xfrm>
          <a:prstGeom prst="rect">
            <a:avLst/>
          </a:prstGeom>
          <a:noFill/>
          <a:ln>
            <a:noFill/>
          </a:ln>
        </p:spPr>
      </p:pic>
    </p:spTree>
    <p:extLst>
      <p:ext uri="{BB962C8B-B14F-4D97-AF65-F5344CB8AC3E}">
        <p14:creationId xmlns:p14="http://schemas.microsoft.com/office/powerpoint/2010/main" val="31645060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CBA734-F786-4BB4-8D93-C7489358BFAF}"/>
              </a:ext>
            </a:extLst>
          </p:cNvPr>
          <p:cNvSpPr>
            <a:spLocks noGrp="1"/>
          </p:cNvSpPr>
          <p:nvPr>
            <p:ph type="title"/>
          </p:nvPr>
        </p:nvSpPr>
        <p:spPr>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Reporting &amp; admin</a:t>
            </a:r>
            <a:endParaRPr lang="en-GB" sz="2800" dirty="0">
              <a:solidFill>
                <a:schemeClr val="bg1"/>
              </a:solidFill>
              <a:latin typeface="Arial Black" panose="020B0A04020102020204" pitchFamily="34" charset="0"/>
              <a:cs typeface="Arial" panose="020B0604020202020204" pitchFamily="34" charset="0"/>
            </a:endParaRPr>
          </a:p>
        </p:txBody>
      </p:sp>
      <p:graphicFrame>
        <p:nvGraphicFramePr>
          <p:cNvPr id="6" name="Content Placeholder 5">
            <a:extLst>
              <a:ext uri="{FF2B5EF4-FFF2-40B4-BE49-F238E27FC236}">
                <a16:creationId xmlns:a16="http://schemas.microsoft.com/office/drawing/2014/main" id="{C09ABAB5-AD44-4899-9CE5-88C5AA450F4E}"/>
              </a:ext>
            </a:extLst>
          </p:cNvPr>
          <p:cNvGraphicFramePr>
            <a:graphicFrameLocks noGrp="1"/>
          </p:cNvGraphicFramePr>
          <p:nvPr>
            <p:ph idx="1"/>
            <p:extLst>
              <p:ext uri="{D42A27DB-BD31-4B8C-83A1-F6EECF244321}">
                <p14:modId xmlns:p14="http://schemas.microsoft.com/office/powerpoint/2010/main" val="3148586663"/>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St George&amp;#39;s, University of London | jobs.ac.uk">
            <a:extLst>
              <a:ext uri="{FF2B5EF4-FFF2-40B4-BE49-F238E27FC236}">
                <a16:creationId xmlns:a16="http://schemas.microsoft.com/office/drawing/2014/main" id="{DB262256-09D2-4DE9-A49F-671ACB9F2C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Style guides, logo and templates\School logo\Logo black\LSHTM_Logo_Black.jpg">
            <a:extLst>
              <a:ext uri="{FF2B5EF4-FFF2-40B4-BE49-F238E27FC236}">
                <a16:creationId xmlns:a16="http://schemas.microsoft.com/office/drawing/2014/main" id="{D8623E08-7B8C-4CE1-B948-D35F98F3235E}"/>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spTree>
    <p:extLst>
      <p:ext uri="{BB962C8B-B14F-4D97-AF65-F5344CB8AC3E}">
        <p14:creationId xmlns:p14="http://schemas.microsoft.com/office/powerpoint/2010/main" val="5328996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CBA734-F786-4BB4-8D93-C7489358BFAF}"/>
              </a:ext>
            </a:extLst>
          </p:cNvPr>
          <p:cNvSpPr>
            <a:spLocks noGrp="1"/>
          </p:cNvSpPr>
          <p:nvPr>
            <p:ph type="title"/>
          </p:nvPr>
        </p:nvSpPr>
        <p:spPr>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General information &amp; </a:t>
            </a:r>
            <a:br>
              <a:rPr lang="en-US" sz="2800" dirty="0">
                <a:solidFill>
                  <a:schemeClr val="bg1"/>
                </a:solidFill>
                <a:latin typeface="Arial Black" panose="020B0A04020102020204" pitchFamily="34" charset="0"/>
                <a:cs typeface="Arial" panose="020B0604020202020204" pitchFamily="34" charset="0"/>
              </a:rPr>
            </a:br>
            <a:r>
              <a:rPr lang="en-US" sz="2800" dirty="0">
                <a:solidFill>
                  <a:schemeClr val="bg1"/>
                </a:solidFill>
                <a:latin typeface="Arial Black" panose="020B0A04020102020204" pitchFamily="34" charset="0"/>
                <a:cs typeface="Arial" panose="020B0604020202020204" pitchFamily="34" charset="0"/>
              </a:rPr>
              <a:t>key contacts</a:t>
            </a:r>
            <a:endParaRPr lang="en-GB" sz="2800" dirty="0">
              <a:solidFill>
                <a:schemeClr val="bg1"/>
              </a:solidFill>
              <a:latin typeface="Arial Black" panose="020B0A04020102020204" pitchFamily="34" charset="0"/>
              <a:cs typeface="Arial" panose="020B0604020202020204" pitchFamily="34" charset="0"/>
            </a:endParaRPr>
          </a:p>
        </p:txBody>
      </p:sp>
      <p:sp>
        <p:nvSpPr>
          <p:cNvPr id="22" name="Text Placeholder 21">
            <a:extLst>
              <a:ext uri="{FF2B5EF4-FFF2-40B4-BE49-F238E27FC236}">
                <a16:creationId xmlns:a16="http://schemas.microsoft.com/office/drawing/2014/main" id="{C2767A7C-9A71-4733-BFDA-2DAA52DF854B}"/>
              </a:ext>
            </a:extLst>
          </p:cNvPr>
          <p:cNvSpPr>
            <a:spLocks noGrp="1"/>
          </p:cNvSpPr>
          <p:nvPr>
            <p:ph type="body" idx="1"/>
          </p:nvPr>
        </p:nvSpPr>
        <p:spPr>
          <a:xfrm>
            <a:off x="839788" y="1681163"/>
            <a:ext cx="6163171" cy="823912"/>
          </a:xfrm>
        </p:spPr>
        <p:txBody>
          <a:bodyPr>
            <a:normAutofit/>
          </a:bodyPr>
          <a:lstStyle/>
          <a:p>
            <a:r>
              <a:rPr lang="en-GB" b="0" dirty="0">
                <a:solidFill>
                  <a:srgbClr val="0D5257"/>
                </a:solidFill>
                <a:latin typeface="Arial" panose="020B0604020202020204" pitchFamily="34" charset="0"/>
                <a:cs typeface="Arial" panose="020B0604020202020204" pitchFamily="34" charset="0"/>
              </a:rPr>
              <a:t>For general info about Research Degrees at your primary institution</a:t>
            </a:r>
          </a:p>
        </p:txBody>
      </p:sp>
      <p:graphicFrame>
        <p:nvGraphicFramePr>
          <p:cNvPr id="15" name="Content Placeholder 14">
            <a:extLst>
              <a:ext uri="{FF2B5EF4-FFF2-40B4-BE49-F238E27FC236}">
                <a16:creationId xmlns:a16="http://schemas.microsoft.com/office/drawing/2014/main" id="{AFCB5DA4-809D-4C89-931D-2BB5222C0D3A}"/>
              </a:ext>
            </a:extLst>
          </p:cNvPr>
          <p:cNvGraphicFramePr>
            <a:graphicFrameLocks noGrp="1"/>
          </p:cNvGraphicFramePr>
          <p:nvPr>
            <p:ph sz="half" idx="2"/>
            <p:extLst>
              <p:ext uri="{D42A27DB-BD31-4B8C-83A1-F6EECF244321}">
                <p14:modId xmlns:p14="http://schemas.microsoft.com/office/powerpoint/2010/main" val="3619715994"/>
              </p:ext>
            </p:extLst>
          </p:nvPr>
        </p:nvGraphicFramePr>
        <p:xfrm>
          <a:off x="839788" y="2505075"/>
          <a:ext cx="6163171" cy="36845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Text Placeholder 22">
            <a:extLst>
              <a:ext uri="{FF2B5EF4-FFF2-40B4-BE49-F238E27FC236}">
                <a16:creationId xmlns:a16="http://schemas.microsoft.com/office/drawing/2014/main" id="{1F495164-BC3A-4ECB-B3B0-83BBB2F9079D}"/>
              </a:ext>
            </a:extLst>
          </p:cNvPr>
          <p:cNvSpPr>
            <a:spLocks noGrp="1"/>
          </p:cNvSpPr>
          <p:nvPr>
            <p:ph type="body" sz="quarter" idx="3"/>
          </p:nvPr>
        </p:nvSpPr>
        <p:spPr>
          <a:xfrm>
            <a:off x="7177584" y="1681163"/>
            <a:ext cx="4177804" cy="823912"/>
          </a:xfrm>
        </p:spPr>
        <p:txBody>
          <a:bodyPr>
            <a:noAutofit/>
          </a:bodyPr>
          <a:lstStyle/>
          <a:p>
            <a:pPr algn="r"/>
            <a:r>
              <a:rPr lang="en-US" sz="1800" b="0" dirty="0">
                <a:solidFill>
                  <a:srgbClr val="0D5257"/>
                </a:solidFill>
                <a:latin typeface="Arial" panose="020B0604020202020204" pitchFamily="34" charset="0"/>
                <a:cs typeface="Arial" panose="020B0604020202020204" pitchFamily="34" charset="0"/>
              </a:rPr>
              <a:t>For MRC LID queries, including about fees and stipend payments, flexible funding applications, reporting </a:t>
            </a:r>
            <a:r>
              <a:rPr lang="en-US" sz="1800" b="0" dirty="0" err="1">
                <a:solidFill>
                  <a:srgbClr val="0D5257"/>
                </a:solidFill>
                <a:latin typeface="Arial" panose="020B0604020202020204" pitchFamily="34" charset="0"/>
                <a:cs typeface="Arial" panose="020B0604020202020204" pitchFamily="34" charset="0"/>
              </a:rPr>
              <a:t>etc</a:t>
            </a:r>
            <a:endParaRPr lang="en-GB" sz="1800" b="0" dirty="0">
              <a:solidFill>
                <a:srgbClr val="0D5257"/>
              </a:solidFill>
              <a:latin typeface="Arial" panose="020B0604020202020204" pitchFamily="34" charset="0"/>
              <a:cs typeface="Arial" panose="020B0604020202020204" pitchFamily="34" charset="0"/>
            </a:endParaRPr>
          </a:p>
        </p:txBody>
      </p:sp>
      <p:graphicFrame>
        <p:nvGraphicFramePr>
          <p:cNvPr id="25" name="Content Placeholder 24">
            <a:extLst>
              <a:ext uri="{FF2B5EF4-FFF2-40B4-BE49-F238E27FC236}">
                <a16:creationId xmlns:a16="http://schemas.microsoft.com/office/drawing/2014/main" id="{DA8B73A9-B822-4E0C-A407-DED2332857BF}"/>
              </a:ext>
            </a:extLst>
          </p:cNvPr>
          <p:cNvGraphicFramePr>
            <a:graphicFrameLocks noGrp="1"/>
          </p:cNvGraphicFramePr>
          <p:nvPr>
            <p:ph sz="quarter" idx="4"/>
            <p:extLst>
              <p:ext uri="{D42A27DB-BD31-4B8C-83A1-F6EECF244321}">
                <p14:modId xmlns:p14="http://schemas.microsoft.com/office/powerpoint/2010/main" val="2485538873"/>
              </p:ext>
            </p:extLst>
          </p:nvPr>
        </p:nvGraphicFramePr>
        <p:xfrm>
          <a:off x="7478892" y="2505075"/>
          <a:ext cx="4051121" cy="3684588"/>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pic>
        <p:nvPicPr>
          <p:cNvPr id="4" name="Picture 3" descr="St George&amp;#39;s, University of London | jobs.ac.uk">
            <a:extLst>
              <a:ext uri="{FF2B5EF4-FFF2-40B4-BE49-F238E27FC236}">
                <a16:creationId xmlns:a16="http://schemas.microsoft.com/office/drawing/2014/main" id="{DB262256-09D2-4DE9-A49F-671ACB9F2CCD}"/>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Style guides, logo and templates\School logo\Logo black\LSHTM_Logo_Black.jpg">
            <a:extLst>
              <a:ext uri="{FF2B5EF4-FFF2-40B4-BE49-F238E27FC236}">
                <a16:creationId xmlns:a16="http://schemas.microsoft.com/office/drawing/2014/main" id="{D8623E08-7B8C-4CE1-B948-D35F98F3235E}"/>
              </a:ext>
            </a:extLst>
          </p:cNvPr>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spTree>
    <p:extLst>
      <p:ext uri="{BB962C8B-B14F-4D97-AF65-F5344CB8AC3E}">
        <p14:creationId xmlns:p14="http://schemas.microsoft.com/office/powerpoint/2010/main" val="396647917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579CC5E-F113-4704-8145-25F7419366AF}"/>
              </a:ext>
            </a:extLst>
          </p:cNvPr>
          <p:cNvSpPr>
            <a:spLocks noGrp="1"/>
          </p:cNvSpPr>
          <p:nvPr>
            <p:ph sz="half" idx="1"/>
          </p:nvPr>
        </p:nvSpPr>
        <p:spPr>
          <a:xfrm>
            <a:off x="820696" y="1835070"/>
            <a:ext cx="7022284" cy="4351338"/>
          </a:xfrm>
        </p:spPr>
        <p:txBody>
          <a:bodyPr>
            <a:normAutofit fontScale="25000" lnSpcReduction="20000"/>
          </a:bodyPr>
          <a:lstStyle/>
          <a:p>
            <a:pPr marL="0" indent="0">
              <a:buNone/>
            </a:pPr>
            <a:r>
              <a:rPr lang="en-US" sz="9600" dirty="0">
                <a:latin typeface="Arial" panose="020B0604020202020204" pitchFamily="34" charset="0"/>
                <a:cs typeface="Arial" panose="020B0604020202020204" pitchFamily="34" charset="0"/>
              </a:rPr>
              <a:t>Partnership between LSHTM &amp; SGUL</a:t>
            </a:r>
          </a:p>
          <a:p>
            <a:pPr marL="0" indent="0">
              <a:buNone/>
            </a:pPr>
            <a:endParaRPr lang="en-US" sz="4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1. Doctoral Training Programme 1 (2016/17–2021/22):</a:t>
            </a:r>
            <a:endParaRPr lang="en-US" sz="7400" dirty="0">
              <a:latin typeface="Arial" panose="020B0604020202020204" pitchFamily="34" charset="0"/>
              <a:cs typeface="Arial" panose="020B0604020202020204" pitchFamily="34" charset="0"/>
            </a:endParaRPr>
          </a:p>
          <a:p>
            <a:pPr marL="0" indent="0">
              <a:buNone/>
            </a:pPr>
            <a:r>
              <a:rPr lang="en-US" sz="6400" dirty="0">
                <a:latin typeface="Arial" panose="020B0604020202020204" pitchFamily="34" charset="0"/>
                <a:cs typeface="Arial" panose="020B0604020202020204" pitchFamily="34" charset="0"/>
              </a:rPr>
              <a:t>66 studentships awarded</a:t>
            </a:r>
          </a:p>
          <a:p>
            <a:pPr marL="0" indent="0">
              <a:buNone/>
            </a:pPr>
            <a:endParaRPr lang="en-US" sz="4000" dirty="0">
              <a:latin typeface="Arial" panose="020B0604020202020204" pitchFamily="34" charset="0"/>
              <a:cs typeface="Arial" panose="020B0604020202020204" pitchFamily="34" charset="0"/>
            </a:endParaRPr>
          </a:p>
          <a:p>
            <a:pPr marL="0" indent="0">
              <a:buNone/>
            </a:pPr>
            <a:r>
              <a:rPr lang="en-US" sz="8000" dirty="0">
                <a:latin typeface="Arial" panose="020B0604020202020204" pitchFamily="34" charset="0"/>
                <a:cs typeface="Arial" panose="020B0604020202020204" pitchFamily="34" charset="0"/>
              </a:rPr>
              <a:t>2. Doctoral Training Programme 2 (2022/23 – 2024/25): </a:t>
            </a:r>
            <a:endParaRPr lang="en-US" sz="7400" dirty="0">
              <a:latin typeface="Arial" panose="020B0604020202020204" pitchFamily="34" charset="0"/>
              <a:cs typeface="Arial" panose="020B0604020202020204" pitchFamily="34" charset="0"/>
            </a:endParaRPr>
          </a:p>
          <a:p>
            <a:pPr marL="0" indent="0">
              <a:buNone/>
            </a:pPr>
            <a:r>
              <a:rPr lang="en-US" sz="6400" dirty="0">
                <a:latin typeface="Arial" panose="020B0604020202020204" pitchFamily="34" charset="0"/>
                <a:cs typeface="Arial" panose="020B0604020202020204" pitchFamily="34" charset="0"/>
              </a:rPr>
              <a:t>Up to 27 studentships available (9 awarded)</a:t>
            </a:r>
          </a:p>
          <a:p>
            <a:pPr marL="0" indent="0">
              <a:buNone/>
            </a:pPr>
            <a:endParaRPr lang="en-US" sz="5600" dirty="0">
              <a:latin typeface="Arial" panose="020B0604020202020204" pitchFamily="34" charset="0"/>
              <a:cs typeface="Arial" panose="020B0604020202020204" pitchFamily="34" charset="0"/>
            </a:endParaRPr>
          </a:p>
          <a:p>
            <a:pPr marL="0" indent="0">
              <a:buNone/>
            </a:pPr>
            <a:r>
              <a:rPr lang="en-US" sz="4800" dirty="0">
                <a:latin typeface="Arial" panose="020B0604020202020204" pitchFamily="34" charset="0"/>
                <a:cs typeface="Arial" panose="020B0604020202020204" pitchFamily="34" charset="0"/>
              </a:rPr>
              <a:t>Partnership based on</a:t>
            </a:r>
          </a:p>
          <a:p>
            <a:r>
              <a:rPr lang="en-GB" sz="4800" dirty="0">
                <a:solidFill>
                  <a:srgbClr val="000000"/>
                </a:solidFill>
                <a:latin typeface="Arial" panose="020B0604020202020204" pitchFamily="34" charset="0"/>
                <a:cs typeface="Arial" panose="020B0604020202020204" pitchFamily="34" charset="0"/>
              </a:rPr>
              <a:t>Shared research priorities</a:t>
            </a:r>
          </a:p>
          <a:p>
            <a:pPr marL="457200" lvl="1" indent="0">
              <a:buNone/>
            </a:pPr>
            <a:r>
              <a:rPr lang="en-GB" sz="4000" dirty="0">
                <a:solidFill>
                  <a:srgbClr val="000000"/>
                </a:solidFill>
                <a:latin typeface="Arial" panose="020B0604020202020204" pitchFamily="34" charset="0"/>
                <a:cs typeface="Arial" panose="020B0604020202020204" pitchFamily="34" charset="0"/>
              </a:rPr>
              <a:t>Examples are covered by broad themes of the DTP</a:t>
            </a:r>
          </a:p>
          <a:p>
            <a:r>
              <a:rPr lang="en-GB" sz="4800" dirty="0">
                <a:solidFill>
                  <a:srgbClr val="000000"/>
                </a:solidFill>
                <a:latin typeface="Arial" panose="020B0604020202020204" pitchFamily="34" charset="0"/>
                <a:cs typeface="Arial" panose="020B0604020202020204" pitchFamily="34" charset="0"/>
              </a:rPr>
              <a:t>Collaborative research</a:t>
            </a:r>
          </a:p>
          <a:p>
            <a:pPr marL="457200" lvl="1" indent="0">
              <a:buNone/>
            </a:pPr>
            <a:r>
              <a:rPr lang="en-GB" sz="4000" dirty="0">
                <a:solidFill>
                  <a:srgbClr val="000000"/>
                </a:solidFill>
                <a:latin typeface="Arial" panose="020B0604020202020204" pitchFamily="34" charset="0"/>
                <a:cs typeface="Arial" panose="020B0604020202020204" pitchFamily="34" charset="0"/>
              </a:rPr>
              <a:t>Examples include: Antimicrobial resistance; Genomic medicine; Understanding asthma; Cardiovascular disease; Built environment, lifestyle and health</a:t>
            </a:r>
            <a:endParaRPr lang="en-GB" sz="4000" b="1" dirty="0">
              <a:solidFill>
                <a:srgbClr val="000000"/>
              </a:solidFill>
              <a:latin typeface="Arial" panose="020B0604020202020204" pitchFamily="34" charset="0"/>
              <a:cs typeface="Arial" panose="020B0604020202020204" pitchFamily="34" charset="0"/>
            </a:endParaRPr>
          </a:p>
          <a:p>
            <a:pPr fontAlgn="auto">
              <a:spcAft>
                <a:spcPts val="0"/>
              </a:spcAft>
            </a:pPr>
            <a:r>
              <a:rPr lang="en-GB" sz="4800" dirty="0">
                <a:solidFill>
                  <a:srgbClr val="000000"/>
                </a:solidFill>
                <a:latin typeface="Arial" panose="020B0604020202020204" pitchFamily="34" charset="0"/>
                <a:cs typeface="Arial" panose="020B0604020202020204" pitchFamily="34" charset="0"/>
              </a:rPr>
              <a:t>Complementary training </a:t>
            </a:r>
          </a:p>
          <a:p>
            <a:pPr marL="457200" lvl="1" indent="0">
              <a:buNone/>
            </a:pPr>
            <a:r>
              <a:rPr lang="en-GB" sz="4000" dirty="0">
                <a:solidFill>
                  <a:srgbClr val="000000"/>
                </a:solidFill>
                <a:latin typeface="Arial" panose="020B0604020202020204" pitchFamily="34" charset="0"/>
                <a:cs typeface="Arial" panose="020B0604020202020204" pitchFamily="34" charset="0"/>
              </a:rPr>
              <a:t>Examples include: Genomic Medicine; Quantitative skills; Interdisciplinary skills</a:t>
            </a:r>
          </a:p>
          <a:p>
            <a:pPr marL="0" indent="0">
              <a:buNone/>
            </a:pPr>
            <a:r>
              <a:rPr lang="en-US" sz="4800" dirty="0">
                <a:latin typeface="Arial" panose="020B0604020202020204" pitchFamily="34" charset="0"/>
                <a:cs typeface="Arial" panose="020B0604020202020204" pitchFamily="34" charset="0"/>
              </a:rPr>
              <a:t>Enhanced by geographical proximity (Northern Line) &amp; international partnerships and collaborations.</a:t>
            </a:r>
          </a:p>
        </p:txBody>
      </p:sp>
      <p:sp>
        <p:nvSpPr>
          <p:cNvPr id="5" name="Title 1">
            <a:extLst>
              <a:ext uri="{FF2B5EF4-FFF2-40B4-BE49-F238E27FC236}">
                <a16:creationId xmlns:a16="http://schemas.microsoft.com/office/drawing/2014/main" id="{8B804876-BE03-4A1B-A5C5-6221D3DA36EE}"/>
              </a:ext>
            </a:extLst>
          </p:cNvPr>
          <p:cNvSpPr>
            <a:spLocks noGrp="1"/>
          </p:cNvSpPr>
          <p:nvPr>
            <p:ph type="title"/>
          </p:nvPr>
        </p:nvSpPr>
        <p:spPr>
          <a:xfrm>
            <a:off x="838200" y="365125"/>
            <a:ext cx="10515600" cy="1325563"/>
          </a:xfrm>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DTP Background</a:t>
            </a:r>
            <a:endParaRPr lang="en-GB" sz="2800" dirty="0">
              <a:solidFill>
                <a:schemeClr val="bg1"/>
              </a:solidFill>
              <a:latin typeface="Arial Black" panose="020B0A04020102020204" pitchFamily="34" charset="0"/>
              <a:cs typeface="Arial" panose="020B0604020202020204" pitchFamily="34" charset="0"/>
            </a:endParaRPr>
          </a:p>
        </p:txBody>
      </p:sp>
      <p:pic>
        <p:nvPicPr>
          <p:cNvPr id="6" name="Picture 5" descr="St George&amp;#39;s, University of London | jobs.ac.uk">
            <a:extLst>
              <a:ext uri="{FF2B5EF4-FFF2-40B4-BE49-F238E27FC236}">
                <a16:creationId xmlns:a16="http://schemas.microsoft.com/office/drawing/2014/main" id="{F575528B-AFF1-4569-92E7-48B5979816B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6" descr="U:\Style guides, logo and templates\School logo\Logo black\LSHTM_Logo_Black.jpg">
            <a:extLst>
              <a:ext uri="{FF2B5EF4-FFF2-40B4-BE49-F238E27FC236}">
                <a16:creationId xmlns:a16="http://schemas.microsoft.com/office/drawing/2014/main" id="{669DDCE0-113F-431D-AAF6-C847FA76A53B}"/>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pic>
        <p:nvPicPr>
          <p:cNvPr id="9" name="Content Placeholder 8">
            <a:extLst>
              <a:ext uri="{FF2B5EF4-FFF2-40B4-BE49-F238E27FC236}">
                <a16:creationId xmlns:a16="http://schemas.microsoft.com/office/drawing/2014/main" id="{D1BC9579-D169-40A8-BBD1-06E1739FB09F}"/>
              </a:ext>
            </a:extLst>
          </p:cNvPr>
          <p:cNvPicPr>
            <a:picLocks noGrp="1" noChangeAspect="1"/>
          </p:cNvPicPr>
          <p:nvPr>
            <p:ph sz="half" idx="2"/>
          </p:nvPr>
        </p:nvPicPr>
        <p:blipFill>
          <a:blip r:embed="rId4" cstate="print">
            <a:extLst>
              <a:ext uri="{28A0092B-C50C-407E-A947-70E740481C1C}">
                <a14:useLocalDpi xmlns:a14="http://schemas.microsoft.com/office/drawing/2010/main" val="0"/>
              </a:ext>
            </a:extLst>
          </a:blip>
          <a:stretch>
            <a:fillRect/>
          </a:stretch>
        </p:blipFill>
        <p:spPr>
          <a:xfrm>
            <a:off x="8063346" y="1835070"/>
            <a:ext cx="3307958" cy="2196691"/>
          </a:xfrm>
          <a:prstGeom prst="rect">
            <a:avLst/>
          </a:prstGeom>
        </p:spPr>
      </p:pic>
      <p:pic>
        <p:nvPicPr>
          <p:cNvPr id="10" name="Picture 9">
            <a:extLst>
              <a:ext uri="{FF2B5EF4-FFF2-40B4-BE49-F238E27FC236}">
                <a16:creationId xmlns:a16="http://schemas.microsoft.com/office/drawing/2014/main" id="{74991EAE-9BF2-4CE7-8BF9-60153938EF26}"/>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063346" y="4165155"/>
            <a:ext cx="3275568" cy="2154083"/>
          </a:xfrm>
          <a:prstGeom prst="rect">
            <a:avLst/>
          </a:prstGeom>
        </p:spPr>
      </p:pic>
    </p:spTree>
    <p:extLst>
      <p:ext uri="{BB962C8B-B14F-4D97-AF65-F5344CB8AC3E}">
        <p14:creationId xmlns:p14="http://schemas.microsoft.com/office/powerpoint/2010/main" val="80566326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CBA734-F786-4BB4-8D93-C7489358BFAF}"/>
              </a:ext>
            </a:extLst>
          </p:cNvPr>
          <p:cNvSpPr>
            <a:spLocks noGrp="1"/>
          </p:cNvSpPr>
          <p:nvPr>
            <p:ph type="title"/>
          </p:nvPr>
        </p:nvSpPr>
        <p:spPr>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DTP Board</a:t>
            </a:r>
            <a:endParaRPr lang="en-GB" sz="2800" dirty="0">
              <a:solidFill>
                <a:schemeClr val="bg1"/>
              </a:solidFill>
              <a:latin typeface="Arial Black" panose="020B0A04020102020204" pitchFamily="34" charset="0"/>
              <a:cs typeface="Arial" panose="020B0604020202020204" pitchFamily="34" charset="0"/>
            </a:endParaRPr>
          </a:p>
        </p:txBody>
      </p:sp>
      <p:graphicFrame>
        <p:nvGraphicFramePr>
          <p:cNvPr id="7" name="Content Placeholder 6">
            <a:extLst>
              <a:ext uri="{FF2B5EF4-FFF2-40B4-BE49-F238E27FC236}">
                <a16:creationId xmlns:a16="http://schemas.microsoft.com/office/drawing/2014/main" id="{B7D3BF8C-6988-4B78-B95C-C2D68696676C}"/>
              </a:ext>
            </a:extLst>
          </p:cNvPr>
          <p:cNvGraphicFramePr>
            <a:graphicFrameLocks noGrp="1"/>
          </p:cNvGraphicFramePr>
          <p:nvPr>
            <p:ph sz="half" idx="1"/>
            <p:extLst>
              <p:ext uri="{D42A27DB-BD31-4B8C-83A1-F6EECF244321}">
                <p14:modId xmlns:p14="http://schemas.microsoft.com/office/powerpoint/2010/main" val="97240504"/>
              </p:ext>
            </p:extLst>
          </p:nvPr>
        </p:nvGraphicFramePr>
        <p:xfrm>
          <a:off x="6171567" y="1816813"/>
          <a:ext cx="5182233" cy="4531680"/>
        </p:xfrm>
        <a:graphic>
          <a:graphicData uri="http://schemas.openxmlformats.org/drawingml/2006/table">
            <a:tbl>
              <a:tblPr firstRow="1" bandRow="1">
                <a:tableStyleId>{91EBBBCC-DAD2-459C-BE2E-F6DE35CF9A28}</a:tableStyleId>
              </a:tblPr>
              <a:tblGrid>
                <a:gridCol w="1727411">
                  <a:extLst>
                    <a:ext uri="{9D8B030D-6E8A-4147-A177-3AD203B41FA5}">
                      <a16:colId xmlns:a16="http://schemas.microsoft.com/office/drawing/2014/main" val="858595316"/>
                    </a:ext>
                  </a:extLst>
                </a:gridCol>
                <a:gridCol w="1727411">
                  <a:extLst>
                    <a:ext uri="{9D8B030D-6E8A-4147-A177-3AD203B41FA5}">
                      <a16:colId xmlns:a16="http://schemas.microsoft.com/office/drawing/2014/main" val="2806906490"/>
                    </a:ext>
                  </a:extLst>
                </a:gridCol>
                <a:gridCol w="1727411">
                  <a:extLst>
                    <a:ext uri="{9D8B030D-6E8A-4147-A177-3AD203B41FA5}">
                      <a16:colId xmlns:a16="http://schemas.microsoft.com/office/drawing/2014/main" val="335549206"/>
                    </a:ext>
                  </a:extLst>
                </a:gridCol>
              </a:tblGrid>
              <a:tr h="360000">
                <a:tc>
                  <a:txBody>
                    <a:bodyPr/>
                    <a:lstStyle/>
                    <a:p>
                      <a:pPr algn="ctr"/>
                      <a:r>
                        <a:rPr lang="en-US" sz="1200" b="0" dirty="0">
                          <a:solidFill>
                            <a:schemeClr val="tx1"/>
                          </a:solidFill>
                          <a:latin typeface="Arial" panose="020B0604020202020204" pitchFamily="34" charset="0"/>
                          <a:cs typeface="Arial" panose="020B0604020202020204" pitchFamily="34" charset="0"/>
                        </a:rPr>
                        <a:t>RESPONSIBILITIES</a:t>
                      </a:r>
                      <a:endParaRPr lang="en-GB" sz="1200" b="0" dirty="0">
                        <a:solidFill>
                          <a:schemeClr val="tx1"/>
                        </a:solidFill>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1200" b="0" dirty="0">
                          <a:solidFill>
                            <a:schemeClr val="tx1"/>
                          </a:solidFill>
                          <a:latin typeface="Arial" panose="020B0604020202020204" pitchFamily="34" charset="0"/>
                          <a:cs typeface="Arial" panose="020B0604020202020204" pitchFamily="34" charset="0"/>
                        </a:rPr>
                        <a:t>LSHTM </a:t>
                      </a:r>
                      <a:endParaRPr lang="en-GB" sz="1200" b="0" dirty="0">
                        <a:solidFill>
                          <a:schemeClr val="tx1"/>
                        </a:solidFill>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C000"/>
                    </a:solidFill>
                  </a:tcPr>
                </a:tc>
                <a:tc>
                  <a:txBody>
                    <a:bodyPr/>
                    <a:lstStyle/>
                    <a:p>
                      <a:pPr algn="ctr"/>
                      <a:r>
                        <a:rPr lang="en-US" sz="1200" b="0" dirty="0">
                          <a:solidFill>
                            <a:schemeClr val="tx1"/>
                          </a:solidFill>
                          <a:latin typeface="Arial" panose="020B0604020202020204" pitchFamily="34" charset="0"/>
                          <a:cs typeface="Arial" panose="020B0604020202020204" pitchFamily="34" charset="0"/>
                        </a:rPr>
                        <a:t>SGUL</a:t>
                      </a:r>
                      <a:endParaRPr lang="en-GB" sz="1200" b="0" dirty="0">
                        <a:solidFill>
                          <a:schemeClr val="tx1"/>
                        </a:solidFill>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959451761"/>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cs typeface="Arial" panose="020B0604020202020204" pitchFamily="34" charset="0"/>
                        </a:rPr>
                        <a:t>DTP Lead/Co-chair</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a:latin typeface="Arial" panose="020B0604020202020204" pitchFamily="34" charset="0"/>
                          <a:cs typeface="Arial" panose="020B0604020202020204" pitchFamily="34" charset="0"/>
                        </a:rPr>
                        <a:t>Neil Pearce</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rowSpan="2">
                  <a:txBody>
                    <a:bodyPr/>
                    <a:lstStyle/>
                    <a:p>
                      <a:pPr algn="ctr"/>
                      <a:r>
                        <a:rPr lang="en-US" sz="1200" b="0" dirty="0">
                          <a:latin typeface="Arial" panose="020B0604020202020204" pitchFamily="34" charset="0"/>
                          <a:cs typeface="Arial" panose="020B0604020202020204" pitchFamily="34" charset="0"/>
                        </a:rPr>
                        <a:t>Carwyn Hooper</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42116734"/>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cs typeface="Arial" panose="020B0604020202020204" pitchFamily="34" charset="0"/>
                        </a:rPr>
                        <a:t>Institutional oversight</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a:latin typeface="Arial" panose="020B0604020202020204" pitchFamily="34" charset="0"/>
                          <a:cs typeface="Arial" panose="020B0604020202020204" pitchFamily="34" charset="0"/>
                        </a:rPr>
                        <a:t>Suzanne </a:t>
                      </a:r>
                      <a:r>
                        <a:rPr lang="en-US" sz="1200" b="0" dirty="0" err="1">
                          <a:latin typeface="Arial" panose="020B0604020202020204" pitchFamily="34" charset="0"/>
                          <a:cs typeface="Arial" panose="020B0604020202020204" pitchFamily="34" charset="0"/>
                        </a:rPr>
                        <a:t>Filteau</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vMerge="1">
                  <a:txBody>
                    <a:bodyPr/>
                    <a:lstStyle/>
                    <a:p>
                      <a:pPr algn="ctr"/>
                      <a:endParaRPr lang="en-GB" sz="1700" dirty="0">
                        <a:latin typeface="Arial" panose="020B0604020202020204" pitchFamily="34" charset="0"/>
                        <a:cs typeface="Arial" panose="020B0604020202020204" pitchFamily="34" charset="0"/>
                      </a:endParaRPr>
                    </a:p>
                  </a:txBody>
                  <a:tcPr marL="45057" marR="45057"/>
                </a:tc>
                <a:extLst>
                  <a:ext uri="{0D108BD9-81ED-4DB2-BD59-A6C34878D82A}">
                    <a16:rowId xmlns:a16="http://schemas.microsoft.com/office/drawing/2014/main" val="804492705"/>
                  </a:ext>
                </a:extLst>
              </a:tr>
              <a:tr h="360000">
                <a:tc>
                  <a:txBody>
                    <a:bodyPr/>
                    <a:lstStyle/>
                    <a:p>
                      <a:pPr algn="l"/>
                      <a:r>
                        <a:rPr lang="en-US" sz="1200" b="0" dirty="0">
                          <a:latin typeface="Arial" panose="020B0604020202020204" pitchFamily="34" charset="0"/>
                          <a:cs typeface="Arial" panose="020B0604020202020204" pitchFamily="34" charset="0"/>
                        </a:rPr>
                        <a:t>Equity, Diversity &amp; Inclusion</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a:latin typeface="Arial" panose="020B0604020202020204" pitchFamily="34" charset="0"/>
                          <a:cs typeface="Arial" panose="020B0604020202020204" pitchFamily="34" charset="0"/>
                        </a:rPr>
                        <a:t>Julia </a:t>
                      </a:r>
                      <a:r>
                        <a:rPr lang="en-US" sz="1200" b="0" dirty="0" err="1">
                          <a:latin typeface="Arial" panose="020B0604020202020204" pitchFamily="34" charset="0"/>
                          <a:cs typeface="Arial" panose="020B0604020202020204" pitchFamily="34" charset="0"/>
                        </a:rPr>
                        <a:t>Pescarini</a:t>
                      </a:r>
                      <a:r>
                        <a:rPr lang="en-US" sz="1200" b="0" dirty="0">
                          <a:latin typeface="Arial" panose="020B0604020202020204" pitchFamily="34" charset="0"/>
                          <a:cs typeface="Arial" panose="020B0604020202020204" pitchFamily="34" charset="0"/>
                        </a:rPr>
                        <a:t> (for Elizabeth </a:t>
                      </a:r>
                      <a:r>
                        <a:rPr lang="en-US" sz="1200" b="0" dirty="0" err="1">
                          <a:latin typeface="Arial" panose="020B0604020202020204" pitchFamily="34" charset="0"/>
                          <a:cs typeface="Arial" panose="020B0604020202020204" pitchFamily="34" charset="0"/>
                        </a:rPr>
                        <a:t>Brickley</a:t>
                      </a:r>
                      <a:r>
                        <a:rPr lang="en-US" sz="1200" b="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latin typeface="Arial" panose="020B0604020202020204" pitchFamily="34" charset="0"/>
                          <a:cs typeface="Arial" panose="020B0604020202020204" pitchFamily="34" charset="0"/>
                        </a:rPr>
                        <a:t>Vanessa Ho</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899147657"/>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cs typeface="Arial" panose="020B0604020202020204" pitchFamily="34" charset="0"/>
                        </a:rPr>
                        <a:t>Industrial partnerships</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a:latin typeface="Arial" panose="020B0604020202020204" pitchFamily="34" charset="0"/>
                          <a:cs typeface="Arial" panose="020B0604020202020204" pitchFamily="34" charset="0"/>
                        </a:rPr>
                        <a:t>Ian Douglas</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latin typeface="Arial" panose="020B0604020202020204" pitchFamily="34" charset="0"/>
                          <a:cs typeface="Arial" panose="020B0604020202020204" pitchFamily="34" charset="0"/>
                        </a:rPr>
                        <a:t>Alexis Bailey</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75003542"/>
                  </a:ext>
                </a:extLst>
              </a:tr>
              <a:tr h="360000">
                <a:tc>
                  <a:txBody>
                    <a:bodyPr/>
                    <a:lstStyle/>
                    <a:p>
                      <a:pPr algn="l"/>
                      <a:r>
                        <a:rPr lang="en-US" sz="1200" b="0" dirty="0">
                          <a:latin typeface="Arial" panose="020B0604020202020204" pitchFamily="34" charset="0"/>
                          <a:cs typeface="Arial" panose="020B0604020202020204" pitchFamily="34" charset="0"/>
                        </a:rPr>
                        <a:t>Theme: Global Health</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a:latin typeface="Arial" panose="020B0604020202020204" pitchFamily="34" charset="0"/>
                          <a:cs typeface="Arial" panose="020B0604020202020204" pitchFamily="34" charset="0"/>
                        </a:rPr>
                        <a:t>Moffat Nyirenda</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latin typeface="Arial" panose="020B0604020202020204" pitchFamily="34" charset="0"/>
                          <a:cs typeface="Arial" panose="020B0604020202020204" pitchFamily="34" charset="0"/>
                        </a:rPr>
                        <a:t>Phil Cooper</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359223534"/>
                  </a:ext>
                </a:extLst>
              </a:tr>
              <a:tr h="360000">
                <a:tc>
                  <a:txBody>
                    <a:bodyPr/>
                    <a:lstStyle/>
                    <a:p>
                      <a:pPr algn="l"/>
                      <a:r>
                        <a:rPr lang="en-US" sz="1200" b="0" dirty="0">
                          <a:latin typeface="Arial" panose="020B0604020202020204" pitchFamily="34" charset="0"/>
                          <a:cs typeface="Arial" panose="020B0604020202020204" pitchFamily="34" charset="0"/>
                        </a:rPr>
                        <a:t>Theme: Health Data Science</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a:latin typeface="Arial" panose="020B0604020202020204" pitchFamily="34" charset="0"/>
                          <a:cs typeface="Arial" panose="020B0604020202020204" pitchFamily="34" charset="0"/>
                        </a:rPr>
                        <a:t>Elizabeth Williamson</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latin typeface="Arial" panose="020B0604020202020204" pitchFamily="34" charset="0"/>
                          <a:cs typeface="Arial" panose="020B0604020202020204" pitchFamily="34" charset="0"/>
                        </a:rPr>
                        <a:t>Julia Critchley</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47970179"/>
                  </a:ext>
                </a:extLst>
              </a:tr>
              <a:tr h="360000">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a:latin typeface="Arial" panose="020B0604020202020204" pitchFamily="34" charset="0"/>
                          <a:cs typeface="Arial" panose="020B0604020202020204" pitchFamily="34" charset="0"/>
                        </a:rPr>
                        <a:t>Theme: </a:t>
                      </a:r>
                      <a:r>
                        <a:rPr lang="en-US" sz="1200" b="0" dirty="0">
                          <a:solidFill>
                            <a:schemeClr val="tx1"/>
                          </a:solidFill>
                          <a:latin typeface="Arial" panose="020B0604020202020204" pitchFamily="34" charset="0"/>
                          <a:cs typeface="Arial" panose="020B0604020202020204" pitchFamily="34" charset="0"/>
                        </a:rPr>
                        <a:t>Translational &amp; Implementation Research</a:t>
                      </a:r>
                      <a:r>
                        <a:rPr lang="en-US" sz="1200" b="0" dirty="0">
                          <a:latin typeface="Arial" panose="020B0604020202020204" pitchFamily="34" charset="0"/>
                          <a:cs typeface="Arial" panose="020B0604020202020204" pitchFamily="34" charset="0"/>
                        </a:rPr>
                        <a:t> </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a:latin typeface="Arial" panose="020B0604020202020204" pitchFamily="34" charset="0"/>
                          <a:cs typeface="Arial" panose="020B0604020202020204" pitchFamily="34" charset="0"/>
                        </a:rPr>
                        <a:t>Martin McKee &amp; Adrianna Murphy</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latin typeface="Arial" panose="020B0604020202020204" pitchFamily="34" charset="0"/>
                          <a:cs typeface="Arial" panose="020B0604020202020204" pitchFamily="34" charset="0"/>
                        </a:rPr>
                        <a:t>Julian Ma</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178075064"/>
                  </a:ext>
                </a:extLst>
              </a:tr>
              <a:tr h="360000">
                <a:tc>
                  <a:txBody>
                    <a:bodyPr/>
                    <a:lstStyle/>
                    <a:p>
                      <a:pPr algn="l"/>
                      <a:r>
                        <a:rPr lang="en-US" sz="1200" b="0" dirty="0">
                          <a:latin typeface="Arial" panose="020B0604020202020204" pitchFamily="34" charset="0"/>
                          <a:cs typeface="Arial" panose="020B0604020202020204" pitchFamily="34" charset="0"/>
                        </a:rPr>
                        <a:t>Theme: Infectious Disease</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a:latin typeface="Arial" panose="020B0604020202020204" pitchFamily="34" charset="0"/>
                          <a:cs typeface="Arial" panose="020B0604020202020204" pitchFamily="34" charset="0"/>
                        </a:rPr>
                        <a:t>John Edmunds</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latin typeface="Arial" panose="020B0604020202020204" pitchFamily="34" charset="0"/>
                          <a:cs typeface="Arial" panose="020B0604020202020204" pitchFamily="34" charset="0"/>
                        </a:rPr>
                        <a:t>Jodi Lindsay</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937330317"/>
                  </a:ext>
                </a:extLst>
              </a:tr>
              <a:tr h="360000">
                <a:tc>
                  <a:txBody>
                    <a:bodyPr/>
                    <a:lstStyle/>
                    <a:p>
                      <a:pPr algn="l"/>
                      <a:r>
                        <a:rPr lang="en-US" sz="1200" b="0" dirty="0">
                          <a:latin typeface="Arial" panose="020B0604020202020204" pitchFamily="34" charset="0"/>
                          <a:cs typeface="Arial" panose="020B0604020202020204" pitchFamily="34" charset="0"/>
                        </a:rPr>
                        <a:t>Non-specific</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err="1">
                          <a:latin typeface="Arial" panose="020B0604020202020204" pitchFamily="34" charset="0"/>
                          <a:cs typeface="Arial" panose="020B0604020202020204" pitchFamily="34" charset="0"/>
                        </a:rPr>
                        <a:t>Cally</a:t>
                      </a:r>
                      <a:r>
                        <a:rPr lang="en-US" sz="1200" b="0" dirty="0">
                          <a:latin typeface="Arial" panose="020B0604020202020204" pitchFamily="34" charset="0"/>
                          <a:cs typeface="Arial" panose="020B0604020202020204" pitchFamily="34" charset="0"/>
                        </a:rPr>
                        <a:t> Roper</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dirty="0">
                          <a:latin typeface="Arial" panose="020B0604020202020204" pitchFamily="34" charset="0"/>
                          <a:cs typeface="Arial" panose="020B0604020202020204" pitchFamily="34" charset="0"/>
                        </a:rPr>
                        <a:t>Rachel Allen</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624580595"/>
                  </a:ext>
                </a:extLst>
              </a:tr>
              <a:tr h="360000">
                <a:tc>
                  <a:txBody>
                    <a:bodyPr/>
                    <a:lstStyle/>
                    <a:p>
                      <a:pPr algn="ctr"/>
                      <a:r>
                        <a:rPr lang="en-US" sz="1200" b="0" dirty="0">
                          <a:latin typeface="Arial" panose="020B0604020202020204" pitchFamily="34" charset="0"/>
                          <a:cs typeface="Arial" panose="020B0604020202020204" pitchFamily="34" charset="0"/>
                        </a:rPr>
                        <a:t>Student representatives</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00BF6F"/>
                    </a:solidFill>
                  </a:tcPr>
                </a:tc>
                <a:tc>
                  <a:txBody>
                    <a:bodyPr/>
                    <a:lstStyle/>
                    <a:p>
                      <a:pPr algn="ctr"/>
                      <a:r>
                        <a:rPr lang="en-US" sz="1200" b="0" dirty="0">
                          <a:latin typeface="Arial" panose="020B0604020202020204" pitchFamily="34" charset="0"/>
                          <a:cs typeface="Arial" panose="020B0604020202020204" pitchFamily="34" charset="0"/>
                        </a:rPr>
                        <a:t>2022-23 tbc</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1200" b="0">
                          <a:latin typeface="Arial" panose="020B0604020202020204" pitchFamily="34" charset="0"/>
                          <a:cs typeface="Arial" panose="020B0604020202020204" pitchFamily="34" charset="0"/>
                        </a:rPr>
                        <a:t>Ella Whittle</a:t>
                      </a:r>
                      <a:endParaRPr lang="en-GB" sz="1200" b="0" dirty="0">
                        <a:latin typeface="Arial" panose="020B0604020202020204" pitchFamily="34" charset="0"/>
                        <a:cs typeface="Arial" panose="020B0604020202020204" pitchFamily="34" charset="0"/>
                      </a:endParaRPr>
                    </a:p>
                  </a:txBody>
                  <a:tcPr marL="39715" marR="39715"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792599493"/>
                  </a:ext>
                </a:extLst>
              </a:tr>
            </a:tbl>
          </a:graphicData>
        </a:graphic>
      </p:graphicFrame>
      <p:sp>
        <p:nvSpPr>
          <p:cNvPr id="8" name="Content Placeholder 7">
            <a:extLst>
              <a:ext uri="{FF2B5EF4-FFF2-40B4-BE49-F238E27FC236}">
                <a16:creationId xmlns:a16="http://schemas.microsoft.com/office/drawing/2014/main" id="{06BBFDE0-32A7-46D1-9716-165171E23C0C}"/>
              </a:ext>
            </a:extLst>
          </p:cNvPr>
          <p:cNvSpPr>
            <a:spLocks noGrp="1"/>
          </p:cNvSpPr>
          <p:nvPr>
            <p:ph sz="half" idx="2"/>
          </p:nvPr>
        </p:nvSpPr>
        <p:spPr>
          <a:xfrm>
            <a:off x="838200" y="1906984"/>
            <a:ext cx="5181600" cy="4351338"/>
          </a:xfrm>
        </p:spPr>
        <p:txBody>
          <a:bodyPr/>
          <a:lstStyle/>
          <a:p>
            <a:pPr marL="0" indent="0">
              <a:buNone/>
            </a:pPr>
            <a:r>
              <a:rPr lang="en-US" dirty="0"/>
              <a:t>Role of DTP Board</a:t>
            </a:r>
          </a:p>
          <a:p>
            <a:r>
              <a:rPr lang="en-US" sz="2000" dirty="0"/>
              <a:t>Strategic direction</a:t>
            </a:r>
          </a:p>
          <a:p>
            <a:r>
              <a:rPr lang="en-US" sz="2000" dirty="0"/>
              <a:t>Ensure DTP meets MRC/UKRI requirements </a:t>
            </a:r>
          </a:p>
          <a:p>
            <a:r>
              <a:rPr lang="en-US" sz="2000" dirty="0"/>
              <a:t>Oversee finance and administration of the DTP funding</a:t>
            </a:r>
          </a:p>
          <a:p>
            <a:r>
              <a:rPr lang="en-US" sz="2000" dirty="0"/>
              <a:t>Supervisor &amp; project selection</a:t>
            </a:r>
          </a:p>
          <a:p>
            <a:r>
              <a:rPr lang="en-US" sz="2000" dirty="0"/>
              <a:t>Recruit students based on potential and motivation</a:t>
            </a:r>
          </a:p>
          <a:p>
            <a:r>
              <a:rPr lang="en-US" sz="2000" dirty="0"/>
              <a:t>Mentor students</a:t>
            </a:r>
          </a:p>
          <a:p>
            <a:r>
              <a:rPr lang="en-US" sz="2000" dirty="0"/>
              <a:t>Support exceptional, student-led training</a:t>
            </a:r>
            <a:endParaRPr lang="en-GB" sz="2000" dirty="0"/>
          </a:p>
        </p:txBody>
      </p:sp>
      <p:pic>
        <p:nvPicPr>
          <p:cNvPr id="4" name="Picture 3" descr="St George&amp;#39;s, University of London | jobs.ac.uk">
            <a:extLst>
              <a:ext uri="{FF2B5EF4-FFF2-40B4-BE49-F238E27FC236}">
                <a16:creationId xmlns:a16="http://schemas.microsoft.com/office/drawing/2014/main" id="{DB262256-09D2-4DE9-A49F-671ACB9F2C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Style guides, logo and templates\School logo\Logo black\LSHTM_Logo_Black.jpg">
            <a:extLst>
              <a:ext uri="{FF2B5EF4-FFF2-40B4-BE49-F238E27FC236}">
                <a16:creationId xmlns:a16="http://schemas.microsoft.com/office/drawing/2014/main" id="{D8623E08-7B8C-4CE1-B948-D35F98F3235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spTree>
    <p:extLst>
      <p:ext uri="{BB962C8B-B14F-4D97-AF65-F5344CB8AC3E}">
        <p14:creationId xmlns:p14="http://schemas.microsoft.com/office/powerpoint/2010/main" val="35273352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CBA734-F786-4BB4-8D93-C7489358BFAF}"/>
              </a:ext>
            </a:extLst>
          </p:cNvPr>
          <p:cNvSpPr>
            <a:spLocks noGrp="1"/>
          </p:cNvSpPr>
          <p:nvPr>
            <p:ph type="title"/>
          </p:nvPr>
        </p:nvSpPr>
        <p:spPr>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How does the DTP fit within </a:t>
            </a:r>
            <a:br>
              <a:rPr lang="en-US" sz="2800" dirty="0">
                <a:solidFill>
                  <a:schemeClr val="bg1"/>
                </a:solidFill>
                <a:latin typeface="Arial Black" panose="020B0A04020102020204" pitchFamily="34" charset="0"/>
                <a:cs typeface="Arial" panose="020B0604020202020204" pitchFamily="34" charset="0"/>
              </a:rPr>
            </a:br>
            <a:r>
              <a:rPr lang="en-US" sz="2800" dirty="0">
                <a:solidFill>
                  <a:schemeClr val="bg1"/>
                </a:solidFill>
                <a:latin typeface="Arial Black" panose="020B0A04020102020204" pitchFamily="34" charset="0"/>
                <a:cs typeface="Arial" panose="020B0604020202020204" pitchFamily="34" charset="0"/>
              </a:rPr>
              <a:t>institutions?</a:t>
            </a:r>
            <a:endParaRPr lang="en-GB" sz="2800" dirty="0">
              <a:solidFill>
                <a:schemeClr val="bg1"/>
              </a:solidFill>
              <a:latin typeface="Arial Black" panose="020B0A04020102020204" pitchFamily="34" charset="0"/>
              <a:cs typeface="Arial" panose="020B0604020202020204" pitchFamily="34" charset="0"/>
            </a:endParaRPr>
          </a:p>
        </p:txBody>
      </p:sp>
      <p:graphicFrame>
        <p:nvGraphicFramePr>
          <p:cNvPr id="8" name="Content Placeholder 7">
            <a:extLst>
              <a:ext uri="{FF2B5EF4-FFF2-40B4-BE49-F238E27FC236}">
                <a16:creationId xmlns:a16="http://schemas.microsoft.com/office/drawing/2014/main" id="{E522467F-6D11-4414-B3C6-1F3B10E061A4}"/>
              </a:ext>
            </a:extLst>
          </p:cNvPr>
          <p:cNvGraphicFramePr>
            <a:graphicFrameLocks noGrp="1"/>
          </p:cNvGraphicFramePr>
          <p:nvPr>
            <p:ph idx="1"/>
            <p:extLst>
              <p:ext uri="{D42A27DB-BD31-4B8C-83A1-F6EECF244321}">
                <p14:modId xmlns:p14="http://schemas.microsoft.com/office/powerpoint/2010/main" val="423993774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St George&amp;#39;s, University of London | jobs.ac.uk">
            <a:extLst>
              <a:ext uri="{FF2B5EF4-FFF2-40B4-BE49-F238E27FC236}">
                <a16:creationId xmlns:a16="http://schemas.microsoft.com/office/drawing/2014/main" id="{DB262256-09D2-4DE9-A49F-671ACB9F2C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Style guides, logo and templates\School logo\Logo black\LSHTM_Logo_Black.jpg">
            <a:extLst>
              <a:ext uri="{FF2B5EF4-FFF2-40B4-BE49-F238E27FC236}">
                <a16:creationId xmlns:a16="http://schemas.microsoft.com/office/drawing/2014/main" id="{D8623E08-7B8C-4CE1-B948-D35F98F3235E}"/>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spTree>
    <p:extLst>
      <p:ext uri="{BB962C8B-B14F-4D97-AF65-F5344CB8AC3E}">
        <p14:creationId xmlns:p14="http://schemas.microsoft.com/office/powerpoint/2010/main" val="6492252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CBA734-F786-4BB4-8D93-C7489358BFAF}"/>
              </a:ext>
            </a:extLst>
          </p:cNvPr>
          <p:cNvSpPr>
            <a:spLocks noGrp="1"/>
          </p:cNvSpPr>
          <p:nvPr>
            <p:ph type="title"/>
          </p:nvPr>
        </p:nvSpPr>
        <p:spPr>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Studentship Awards</a:t>
            </a:r>
            <a:endParaRPr lang="en-GB" sz="2800" dirty="0">
              <a:solidFill>
                <a:schemeClr val="bg1"/>
              </a:solidFill>
              <a:latin typeface="Arial Black" panose="020B0A04020102020204" pitchFamily="34" charset="0"/>
              <a:cs typeface="Arial" panose="020B0604020202020204" pitchFamily="34" charset="0"/>
            </a:endParaRPr>
          </a:p>
        </p:txBody>
      </p:sp>
      <p:graphicFrame>
        <p:nvGraphicFramePr>
          <p:cNvPr id="16" name="Content Placeholder 15">
            <a:extLst>
              <a:ext uri="{FF2B5EF4-FFF2-40B4-BE49-F238E27FC236}">
                <a16:creationId xmlns:a16="http://schemas.microsoft.com/office/drawing/2014/main" id="{DF1FCF7D-5C4D-49BA-93F7-FD369B1BE476}"/>
              </a:ext>
            </a:extLst>
          </p:cNvPr>
          <p:cNvGraphicFramePr>
            <a:graphicFrameLocks noGrp="1"/>
          </p:cNvGraphicFramePr>
          <p:nvPr>
            <p:ph idx="4294967295"/>
            <p:extLst>
              <p:ext uri="{D42A27DB-BD31-4B8C-83A1-F6EECF244321}">
                <p14:modId xmlns:p14="http://schemas.microsoft.com/office/powerpoint/2010/main" val="886696137"/>
              </p:ext>
            </p:extLst>
          </p:nvPr>
        </p:nvGraphicFramePr>
        <p:xfrm>
          <a:off x="838201" y="1690688"/>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St George&amp;#39;s, University of London | jobs.ac.uk">
            <a:extLst>
              <a:ext uri="{FF2B5EF4-FFF2-40B4-BE49-F238E27FC236}">
                <a16:creationId xmlns:a16="http://schemas.microsoft.com/office/drawing/2014/main" id="{DB262256-09D2-4DE9-A49F-671ACB9F2C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Style guides, logo and templates\School logo\Logo black\LSHTM_Logo_Black.jpg">
            <a:extLst>
              <a:ext uri="{FF2B5EF4-FFF2-40B4-BE49-F238E27FC236}">
                <a16:creationId xmlns:a16="http://schemas.microsoft.com/office/drawing/2014/main" id="{D8623E08-7B8C-4CE1-B948-D35F98F3235E}"/>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sp>
        <p:nvSpPr>
          <p:cNvPr id="19" name="TextBox 18">
            <a:extLst>
              <a:ext uri="{FF2B5EF4-FFF2-40B4-BE49-F238E27FC236}">
                <a16:creationId xmlns:a16="http://schemas.microsoft.com/office/drawing/2014/main" id="{DE3CCA87-DE6C-448F-8F47-FB1CD0BBED40}"/>
              </a:ext>
            </a:extLst>
          </p:cNvPr>
          <p:cNvSpPr txBox="1"/>
          <p:nvPr/>
        </p:nvSpPr>
        <p:spPr>
          <a:xfrm>
            <a:off x="9081314" y="5426510"/>
            <a:ext cx="2301975" cy="523220"/>
          </a:xfrm>
          <a:prstGeom prst="rect">
            <a:avLst/>
          </a:prstGeom>
          <a:noFill/>
        </p:spPr>
        <p:txBody>
          <a:bodyPr wrap="square" rtlCol="0">
            <a:spAutoFit/>
          </a:bodyPr>
          <a:lstStyle/>
          <a:p>
            <a:pPr algn="r"/>
            <a:r>
              <a:rPr lang="en-US" sz="1400" dirty="0">
                <a:solidFill>
                  <a:srgbClr val="0D5257"/>
                </a:solidFill>
                <a:latin typeface="Arial Narrow" panose="020B0606020202030204" pitchFamily="34" charset="0"/>
                <a:cs typeface="Arial" panose="020B0604020202020204" pitchFamily="34" charset="0"/>
              </a:rPr>
              <a:t>See separate MRC LID video for more detail on your funding.</a:t>
            </a:r>
            <a:endParaRPr lang="en-GB" sz="1400" dirty="0">
              <a:solidFill>
                <a:srgbClr val="0D5257"/>
              </a:solidFill>
              <a:latin typeface="Arial Narrow" panose="020B0606020202030204" pitchFamily="34" charset="0"/>
              <a:cs typeface="Arial" panose="020B0604020202020204" pitchFamily="34" charset="0"/>
            </a:endParaRPr>
          </a:p>
        </p:txBody>
      </p:sp>
    </p:spTree>
    <p:extLst>
      <p:ext uri="{BB962C8B-B14F-4D97-AF65-F5344CB8AC3E}">
        <p14:creationId xmlns:p14="http://schemas.microsoft.com/office/powerpoint/2010/main" val="18191726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CBA734-F786-4BB4-8D93-C7489358BFAF}"/>
              </a:ext>
            </a:extLst>
          </p:cNvPr>
          <p:cNvSpPr>
            <a:spLocks noGrp="1"/>
          </p:cNvSpPr>
          <p:nvPr>
            <p:ph type="title"/>
          </p:nvPr>
        </p:nvSpPr>
        <p:spPr>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Research project</a:t>
            </a:r>
            <a:endParaRPr lang="en-GB" sz="2800" dirty="0">
              <a:solidFill>
                <a:schemeClr val="bg1"/>
              </a:solidFill>
              <a:latin typeface="Arial Black" panose="020B0A04020102020204" pitchFamily="34" charset="0"/>
              <a:cs typeface="Arial" panose="020B0604020202020204" pitchFamily="34" charset="0"/>
            </a:endParaRPr>
          </a:p>
        </p:txBody>
      </p:sp>
      <p:sp>
        <p:nvSpPr>
          <p:cNvPr id="7" name="Text Placeholder 6">
            <a:extLst>
              <a:ext uri="{FF2B5EF4-FFF2-40B4-BE49-F238E27FC236}">
                <a16:creationId xmlns:a16="http://schemas.microsoft.com/office/drawing/2014/main" id="{3DF20FB7-2D59-442D-87D0-8DB615FA5875}"/>
              </a:ext>
            </a:extLst>
          </p:cNvPr>
          <p:cNvSpPr>
            <a:spLocks noGrp="1"/>
          </p:cNvSpPr>
          <p:nvPr>
            <p:ph type="body" idx="1"/>
          </p:nvPr>
        </p:nvSpPr>
        <p:spPr>
          <a:xfrm>
            <a:off x="839788" y="1681163"/>
            <a:ext cx="6437312" cy="823912"/>
          </a:xfrm>
        </p:spPr>
        <p:txBody>
          <a:bodyPr>
            <a:normAutofit/>
          </a:bodyPr>
          <a:lstStyle/>
          <a:p>
            <a:r>
              <a:rPr lang="en-US" sz="1400" b="0" dirty="0">
                <a:latin typeface="Arial" panose="020B0604020202020204" pitchFamily="34" charset="0"/>
                <a:cs typeface="Arial" panose="020B0604020202020204" pitchFamily="34" charset="0"/>
              </a:rPr>
              <a:t>Before your project was advertised, the board measured it against these criteria (to ensure </a:t>
            </a:r>
            <a:r>
              <a:rPr lang="en-GB" sz="1400" b="0" dirty="0">
                <a:latin typeface="Arial" panose="020B0604020202020204" pitchFamily="34" charset="0"/>
                <a:cs typeface="Arial" panose="020B0604020202020204" pitchFamily="34" charset="0"/>
              </a:rPr>
              <a:t>that projects are well-thought through; meet MRC skills criteria; and meet promises our DTP made to MRC during the grant bid).</a:t>
            </a:r>
          </a:p>
        </p:txBody>
      </p:sp>
      <p:graphicFrame>
        <p:nvGraphicFramePr>
          <p:cNvPr id="12" name="Content Placeholder 11">
            <a:extLst>
              <a:ext uri="{FF2B5EF4-FFF2-40B4-BE49-F238E27FC236}">
                <a16:creationId xmlns:a16="http://schemas.microsoft.com/office/drawing/2014/main" id="{F2E1FB5B-F5B9-4798-AD2D-51D6546E881F}"/>
              </a:ext>
            </a:extLst>
          </p:cNvPr>
          <p:cNvGraphicFramePr>
            <a:graphicFrameLocks noGrp="1"/>
          </p:cNvGraphicFramePr>
          <p:nvPr>
            <p:ph sz="half" idx="2"/>
            <p:extLst>
              <p:ext uri="{D42A27DB-BD31-4B8C-83A1-F6EECF244321}">
                <p14:modId xmlns:p14="http://schemas.microsoft.com/office/powerpoint/2010/main" val="264173642"/>
              </p:ext>
            </p:extLst>
          </p:nvPr>
        </p:nvGraphicFramePr>
        <p:xfrm>
          <a:off x="836612" y="2505075"/>
          <a:ext cx="6440488" cy="355575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Text Placeholder 9">
            <a:extLst>
              <a:ext uri="{FF2B5EF4-FFF2-40B4-BE49-F238E27FC236}">
                <a16:creationId xmlns:a16="http://schemas.microsoft.com/office/drawing/2014/main" id="{943DF808-EC94-467C-A4A7-8B9B305FB7CB}"/>
              </a:ext>
            </a:extLst>
          </p:cNvPr>
          <p:cNvSpPr>
            <a:spLocks noGrp="1"/>
          </p:cNvSpPr>
          <p:nvPr>
            <p:ph type="body" sz="quarter" idx="3"/>
          </p:nvPr>
        </p:nvSpPr>
        <p:spPr>
          <a:xfrm>
            <a:off x="7886700" y="1681163"/>
            <a:ext cx="3468688" cy="823912"/>
          </a:xfrm>
        </p:spPr>
        <p:txBody>
          <a:bodyPr>
            <a:normAutofit/>
          </a:bodyPr>
          <a:lstStyle/>
          <a:p>
            <a:r>
              <a:rPr lang="en-US" sz="4800" dirty="0">
                <a:solidFill>
                  <a:srgbClr val="0D5257"/>
                </a:solidFill>
                <a:latin typeface="Arial Rounded MT Bold" panose="020F0704030504030204" pitchFamily="34" charset="0"/>
                <a:cs typeface="Arial" panose="020B0604020202020204" pitchFamily="34" charset="0"/>
              </a:rPr>
              <a:t>And so…</a:t>
            </a:r>
            <a:endParaRPr lang="en-GB" sz="4800" dirty="0">
              <a:solidFill>
                <a:srgbClr val="0D5257"/>
              </a:solidFill>
              <a:latin typeface="Arial Rounded MT Bold" panose="020F0704030504030204" pitchFamily="34" charset="0"/>
              <a:cs typeface="Arial" panose="020B0604020202020204" pitchFamily="34" charset="0"/>
            </a:endParaRPr>
          </a:p>
        </p:txBody>
      </p:sp>
      <p:sp>
        <p:nvSpPr>
          <p:cNvPr id="11" name="Content Placeholder 10">
            <a:extLst>
              <a:ext uri="{FF2B5EF4-FFF2-40B4-BE49-F238E27FC236}">
                <a16:creationId xmlns:a16="http://schemas.microsoft.com/office/drawing/2014/main" id="{75888C4C-3849-4AEF-9D5B-9A49CC4775B6}"/>
              </a:ext>
            </a:extLst>
          </p:cNvPr>
          <p:cNvSpPr>
            <a:spLocks noGrp="1"/>
          </p:cNvSpPr>
          <p:nvPr>
            <p:ph sz="quarter" idx="4"/>
          </p:nvPr>
        </p:nvSpPr>
        <p:spPr>
          <a:xfrm>
            <a:off x="7886700" y="2505075"/>
            <a:ext cx="3468688" cy="3684588"/>
          </a:xfrm>
        </p:spPr>
        <p:txBody>
          <a:bodyPr>
            <a:normAutofit fontScale="32500" lnSpcReduction="20000"/>
          </a:bodyPr>
          <a:lstStyle/>
          <a:p>
            <a:pPr marL="0" indent="0">
              <a:buNone/>
            </a:pPr>
            <a:r>
              <a:rPr lang="en-US" sz="7400" dirty="0">
                <a:solidFill>
                  <a:srgbClr val="0D5257"/>
                </a:solidFill>
                <a:latin typeface="Arial" panose="020B0604020202020204" pitchFamily="34" charset="0"/>
                <a:cs typeface="Arial" panose="020B0604020202020204" pitchFamily="34" charset="0"/>
              </a:rPr>
              <a:t>any changes to either</a:t>
            </a:r>
          </a:p>
          <a:p>
            <a:r>
              <a:rPr lang="en-US" sz="7400" dirty="0">
                <a:solidFill>
                  <a:srgbClr val="0D5257"/>
                </a:solidFill>
                <a:latin typeface="Arial" panose="020B0604020202020204" pitchFamily="34" charset="0"/>
                <a:cs typeface="Arial" panose="020B0604020202020204" pitchFamily="34" charset="0"/>
              </a:rPr>
              <a:t>project or</a:t>
            </a:r>
          </a:p>
          <a:p>
            <a:r>
              <a:rPr lang="en-US" sz="7400" dirty="0">
                <a:solidFill>
                  <a:srgbClr val="0D5257"/>
                </a:solidFill>
                <a:latin typeface="Arial" panose="020B0604020202020204" pitchFamily="34" charset="0"/>
                <a:cs typeface="Arial" panose="020B0604020202020204" pitchFamily="34" charset="0"/>
              </a:rPr>
              <a:t>supervisory team</a:t>
            </a:r>
          </a:p>
          <a:p>
            <a:pPr marL="0" indent="0">
              <a:buNone/>
            </a:pPr>
            <a:r>
              <a:rPr lang="en-US" sz="7400" dirty="0">
                <a:solidFill>
                  <a:srgbClr val="0D5257"/>
                </a:solidFill>
                <a:latin typeface="Arial" panose="020B0604020202020204" pitchFamily="34" charset="0"/>
                <a:cs typeface="Arial" panose="020B0604020202020204" pitchFamily="34" charset="0"/>
              </a:rPr>
              <a:t>must be </a:t>
            </a:r>
            <a:r>
              <a:rPr lang="en-GB" sz="7400" dirty="0">
                <a:solidFill>
                  <a:srgbClr val="0D5257"/>
                </a:solidFill>
                <a:latin typeface="Arial" panose="020B0604020202020204" pitchFamily="34" charset="0"/>
                <a:cs typeface="Arial" panose="020B0604020202020204" pitchFamily="34" charset="0"/>
              </a:rPr>
              <a:t>approved by MRC LID board </a:t>
            </a:r>
            <a:r>
              <a:rPr lang="en-GB" sz="7400" u="sng" dirty="0">
                <a:solidFill>
                  <a:srgbClr val="0D5257"/>
                </a:solidFill>
                <a:latin typeface="Arial" panose="020B0604020202020204" pitchFamily="34" charset="0"/>
                <a:cs typeface="Arial" panose="020B0604020202020204" pitchFamily="34" charset="0"/>
              </a:rPr>
              <a:t>before</a:t>
            </a:r>
            <a:r>
              <a:rPr lang="en-GB" sz="7400" b="1" dirty="0">
                <a:solidFill>
                  <a:srgbClr val="0D5257"/>
                </a:solidFill>
                <a:latin typeface="Arial" panose="020B0604020202020204" pitchFamily="34" charset="0"/>
                <a:cs typeface="Arial" panose="020B0604020202020204" pitchFamily="34" charset="0"/>
              </a:rPr>
              <a:t> </a:t>
            </a:r>
            <a:r>
              <a:rPr lang="en-GB" sz="7400" dirty="0">
                <a:solidFill>
                  <a:srgbClr val="0D5257"/>
                </a:solidFill>
                <a:latin typeface="Arial" panose="020B0604020202020204" pitchFamily="34" charset="0"/>
                <a:cs typeface="Arial" panose="020B0604020202020204" pitchFamily="34" charset="0"/>
              </a:rPr>
              <a:t>they go ahead. </a:t>
            </a:r>
            <a:endParaRPr lang="en-US" sz="7400" dirty="0">
              <a:solidFill>
                <a:srgbClr val="0D5257"/>
              </a:solidFill>
              <a:latin typeface="Arial" panose="020B0604020202020204" pitchFamily="34" charset="0"/>
              <a:cs typeface="Arial" panose="020B0604020202020204" pitchFamily="34" charset="0"/>
            </a:endParaRPr>
          </a:p>
          <a:p>
            <a:pPr marL="0" indent="0">
              <a:buNone/>
            </a:pPr>
            <a:endParaRPr lang="en-GB" sz="4300" dirty="0">
              <a:solidFill>
                <a:srgbClr val="0D5257"/>
              </a:solidFill>
              <a:latin typeface="Arial" panose="020B0604020202020204" pitchFamily="34" charset="0"/>
              <a:cs typeface="Arial" panose="020B0604020202020204" pitchFamily="34" charset="0"/>
            </a:endParaRPr>
          </a:p>
          <a:p>
            <a:pPr marL="0" indent="0">
              <a:buNone/>
            </a:pPr>
            <a:endParaRPr lang="en-GB" sz="4300" dirty="0">
              <a:solidFill>
                <a:srgbClr val="0D5257"/>
              </a:solidFill>
              <a:latin typeface="Arial" panose="020B0604020202020204" pitchFamily="34" charset="0"/>
              <a:cs typeface="Arial" panose="020B0604020202020204" pitchFamily="34" charset="0"/>
            </a:endParaRPr>
          </a:p>
          <a:p>
            <a:pPr marL="0" indent="0">
              <a:buNone/>
            </a:pPr>
            <a:r>
              <a:rPr lang="en-GB" sz="4300" dirty="0">
                <a:latin typeface="Arial" panose="020B0604020202020204" pitchFamily="34" charset="0"/>
                <a:cs typeface="Arial" panose="020B0604020202020204" pitchFamily="34" charset="0"/>
              </a:rPr>
              <a:t>Any changes must also be approved by the primary institution, as per standard research degree regulations and processes.</a:t>
            </a:r>
            <a:br>
              <a:rPr lang="en-GB" sz="3700" dirty="0">
                <a:solidFill>
                  <a:srgbClr val="0D5257"/>
                </a:solidFill>
                <a:latin typeface="Arial" panose="020B0604020202020204" pitchFamily="34" charset="0"/>
                <a:cs typeface="Arial" panose="020B0604020202020204" pitchFamily="34" charset="0"/>
              </a:rPr>
            </a:br>
            <a:endParaRPr lang="en-GB" sz="3700" dirty="0">
              <a:solidFill>
                <a:srgbClr val="0D5257"/>
              </a:solidFill>
              <a:latin typeface="Arial" panose="020B0604020202020204" pitchFamily="34" charset="0"/>
              <a:cs typeface="Arial" panose="020B0604020202020204" pitchFamily="34" charset="0"/>
            </a:endParaRPr>
          </a:p>
        </p:txBody>
      </p:sp>
      <p:pic>
        <p:nvPicPr>
          <p:cNvPr id="4" name="Picture 3" descr="St George&amp;#39;s, University of London | jobs.ac.uk">
            <a:extLst>
              <a:ext uri="{FF2B5EF4-FFF2-40B4-BE49-F238E27FC236}">
                <a16:creationId xmlns:a16="http://schemas.microsoft.com/office/drawing/2014/main" id="{DB262256-09D2-4DE9-A49F-671ACB9F2C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Style guides, logo and templates\School logo\Logo black\LSHTM_Logo_Black.jpg">
            <a:extLst>
              <a:ext uri="{FF2B5EF4-FFF2-40B4-BE49-F238E27FC236}">
                <a16:creationId xmlns:a16="http://schemas.microsoft.com/office/drawing/2014/main" id="{D8623E08-7B8C-4CE1-B948-D35F98F3235E}"/>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spTree>
    <p:extLst>
      <p:ext uri="{BB962C8B-B14F-4D97-AF65-F5344CB8AC3E}">
        <p14:creationId xmlns:p14="http://schemas.microsoft.com/office/powerpoint/2010/main" val="27860435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CBA734-F786-4BB4-8D93-C7489358BFAF}"/>
              </a:ext>
            </a:extLst>
          </p:cNvPr>
          <p:cNvSpPr>
            <a:spLocks noGrp="1"/>
          </p:cNvSpPr>
          <p:nvPr>
            <p:ph type="title"/>
          </p:nvPr>
        </p:nvSpPr>
        <p:spPr>
          <a:xfrm>
            <a:off x="838200" y="365125"/>
            <a:ext cx="10515600" cy="1460500"/>
          </a:xfrm>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Training &amp; other opportunities</a:t>
            </a:r>
            <a:br>
              <a:rPr lang="en-US" sz="2800" dirty="0">
                <a:solidFill>
                  <a:schemeClr val="bg1"/>
                </a:solidFill>
                <a:latin typeface="Arial Black" panose="020B0A04020102020204" pitchFamily="34" charset="0"/>
                <a:cs typeface="Arial" panose="020B0604020202020204" pitchFamily="34" charset="0"/>
              </a:rPr>
            </a:br>
            <a:r>
              <a:rPr lang="en-US" sz="1600" dirty="0">
                <a:solidFill>
                  <a:schemeClr val="bg1"/>
                </a:solidFill>
                <a:latin typeface="Arial" panose="020B0604020202020204" pitchFamily="34" charset="0"/>
                <a:cs typeface="Arial" panose="020B0604020202020204" pitchFamily="34" charset="0"/>
              </a:rPr>
              <a:t>Exceptional; student-led; more than a standard PhD</a:t>
            </a:r>
            <a:endParaRPr lang="en-GB" sz="2800" dirty="0">
              <a:solidFill>
                <a:schemeClr val="bg1"/>
              </a:solidFill>
              <a:latin typeface="Arial" panose="020B0604020202020204" pitchFamily="34" charset="0"/>
              <a:cs typeface="Arial" panose="020B0604020202020204" pitchFamily="34" charset="0"/>
            </a:endParaRPr>
          </a:p>
        </p:txBody>
      </p:sp>
      <p:sp>
        <p:nvSpPr>
          <p:cNvPr id="2" name="Content Placeholder 1">
            <a:extLst>
              <a:ext uri="{FF2B5EF4-FFF2-40B4-BE49-F238E27FC236}">
                <a16:creationId xmlns:a16="http://schemas.microsoft.com/office/drawing/2014/main" id="{9D806CC7-9486-4BE7-B529-91B41F2A3239}"/>
              </a:ext>
            </a:extLst>
          </p:cNvPr>
          <p:cNvSpPr>
            <a:spLocks noGrp="1"/>
          </p:cNvSpPr>
          <p:nvPr>
            <p:ph sz="half" idx="1"/>
          </p:nvPr>
        </p:nvSpPr>
        <p:spPr/>
        <p:txBody>
          <a:bodyPr>
            <a:normAutofit fontScale="92500" lnSpcReduction="20000"/>
          </a:bodyPr>
          <a:lstStyle/>
          <a:p>
            <a:pPr marL="0" indent="0" algn="ctr">
              <a:buNone/>
            </a:pPr>
            <a:endParaRPr lang="en-US" sz="1300" b="1" dirty="0">
              <a:solidFill>
                <a:srgbClr val="0D5257"/>
              </a:solidFill>
            </a:endParaRPr>
          </a:p>
          <a:p>
            <a:pPr marL="0" indent="0" algn="ctr">
              <a:buNone/>
            </a:pPr>
            <a:r>
              <a:rPr lang="en-US" sz="3200" b="1" dirty="0">
                <a:solidFill>
                  <a:srgbClr val="FFC000"/>
                </a:solidFill>
              </a:rPr>
              <a:t>INDIVIDUAL</a:t>
            </a:r>
          </a:p>
          <a:p>
            <a:pPr marL="0" indent="0">
              <a:buNone/>
            </a:pPr>
            <a:r>
              <a:rPr lang="en-US" b="1" dirty="0">
                <a:solidFill>
                  <a:srgbClr val="0D5257"/>
                </a:solidFill>
              </a:rPr>
              <a:t>Research project</a:t>
            </a:r>
            <a:br>
              <a:rPr lang="en-US" b="1" dirty="0"/>
            </a:br>
            <a:r>
              <a:rPr lang="en-US" dirty="0"/>
              <a:t>Excellent supervision of a student-centered, interdisciplinary high quality research project with a focus on at least one MRC priority skill</a:t>
            </a:r>
          </a:p>
          <a:p>
            <a:pPr marL="0" indent="0">
              <a:buNone/>
            </a:pPr>
            <a:r>
              <a:rPr lang="en-US" b="1" dirty="0">
                <a:solidFill>
                  <a:srgbClr val="0D5257"/>
                </a:solidFill>
              </a:rPr>
              <a:t>Additional skills</a:t>
            </a:r>
            <a:br>
              <a:rPr lang="en-US" b="1" dirty="0"/>
            </a:br>
            <a:r>
              <a:rPr lang="en-US" dirty="0"/>
              <a:t>As determined by student, supervisors, and MRC LID mentor (modules; external options)</a:t>
            </a:r>
          </a:p>
          <a:p>
            <a:pPr marL="0" indent="0">
              <a:buNone/>
            </a:pPr>
            <a:r>
              <a:rPr lang="en-US" b="1" dirty="0">
                <a:solidFill>
                  <a:srgbClr val="0D5257"/>
                </a:solidFill>
              </a:rPr>
              <a:t>Internship/Placement</a:t>
            </a:r>
          </a:p>
          <a:p>
            <a:pPr marL="0" indent="0">
              <a:buNone/>
            </a:pPr>
            <a:endParaRPr lang="en-GB" dirty="0"/>
          </a:p>
        </p:txBody>
      </p:sp>
      <p:sp>
        <p:nvSpPr>
          <p:cNvPr id="6" name="Content Placeholder 5">
            <a:extLst>
              <a:ext uri="{FF2B5EF4-FFF2-40B4-BE49-F238E27FC236}">
                <a16:creationId xmlns:a16="http://schemas.microsoft.com/office/drawing/2014/main" id="{742FBF72-F2FC-4655-9D44-350D4088ACB4}"/>
              </a:ext>
            </a:extLst>
          </p:cNvPr>
          <p:cNvSpPr>
            <a:spLocks noGrp="1"/>
          </p:cNvSpPr>
          <p:nvPr>
            <p:ph sz="half" idx="2"/>
          </p:nvPr>
        </p:nvSpPr>
        <p:spPr/>
        <p:txBody>
          <a:bodyPr>
            <a:normAutofit fontScale="92500" lnSpcReduction="20000"/>
          </a:bodyPr>
          <a:lstStyle/>
          <a:p>
            <a:pPr marL="0" indent="0" algn="ctr">
              <a:buNone/>
            </a:pPr>
            <a:endParaRPr lang="en-US" sz="1300" b="1" dirty="0">
              <a:solidFill>
                <a:srgbClr val="0D5257"/>
              </a:solidFill>
            </a:endParaRPr>
          </a:p>
          <a:p>
            <a:pPr marL="0" indent="0" algn="ctr">
              <a:buNone/>
            </a:pPr>
            <a:r>
              <a:rPr lang="en-US" sz="3200" b="1" dirty="0">
                <a:solidFill>
                  <a:srgbClr val="FFC000"/>
                </a:solidFill>
              </a:rPr>
              <a:t>COHORT </a:t>
            </a:r>
          </a:p>
          <a:p>
            <a:pPr marL="0" indent="0">
              <a:buNone/>
            </a:pPr>
            <a:r>
              <a:rPr lang="en-US" b="1" dirty="0">
                <a:solidFill>
                  <a:srgbClr val="0D5257"/>
                </a:solidFill>
              </a:rPr>
              <a:t>Institutional</a:t>
            </a:r>
            <a:br>
              <a:rPr lang="en-US" b="1" dirty="0"/>
            </a:br>
            <a:r>
              <a:rPr lang="en-US" dirty="0"/>
              <a:t>Transferable skills training (compulsory)</a:t>
            </a:r>
            <a:br>
              <a:rPr lang="en-US" dirty="0"/>
            </a:br>
            <a:br>
              <a:rPr lang="en-US" dirty="0"/>
            </a:br>
            <a:r>
              <a:rPr lang="en-US" b="1" dirty="0">
                <a:solidFill>
                  <a:srgbClr val="0D5257"/>
                </a:solidFill>
              </a:rPr>
              <a:t>DTP</a:t>
            </a:r>
            <a:r>
              <a:rPr lang="en-US" b="1" dirty="0"/>
              <a:t> </a:t>
            </a:r>
            <a:r>
              <a:rPr lang="en-US" sz="2200" dirty="0"/>
              <a:t>(MRC LID &amp; other MRC-funded students)</a:t>
            </a:r>
            <a:br>
              <a:rPr lang="en-US" b="1" dirty="0"/>
            </a:br>
            <a:r>
              <a:rPr lang="en-US" dirty="0"/>
              <a:t>Various training sessions throughout the year, including two cohort days (100% attendance expected)</a:t>
            </a:r>
            <a:br>
              <a:rPr lang="en-US" dirty="0"/>
            </a:br>
            <a:br>
              <a:rPr lang="en-US" dirty="0"/>
            </a:br>
            <a:r>
              <a:rPr lang="en-US" b="1" dirty="0">
                <a:solidFill>
                  <a:srgbClr val="0D5257"/>
                </a:solidFill>
              </a:rPr>
              <a:t>Peer support</a:t>
            </a:r>
            <a:br>
              <a:rPr lang="en-US" dirty="0"/>
            </a:br>
            <a:br>
              <a:rPr lang="en-US" dirty="0"/>
            </a:br>
            <a:r>
              <a:rPr lang="en-US" b="1" dirty="0">
                <a:solidFill>
                  <a:srgbClr val="0D5257"/>
                </a:solidFill>
              </a:rPr>
              <a:t>Public engagement</a:t>
            </a:r>
          </a:p>
          <a:p>
            <a:pPr marL="0" indent="0">
              <a:buNone/>
            </a:pPr>
            <a:endParaRPr lang="en-GB" dirty="0"/>
          </a:p>
        </p:txBody>
      </p:sp>
      <p:pic>
        <p:nvPicPr>
          <p:cNvPr id="4" name="Picture 3" descr="St George&amp;#39;s, University of London | jobs.ac.uk">
            <a:extLst>
              <a:ext uri="{FF2B5EF4-FFF2-40B4-BE49-F238E27FC236}">
                <a16:creationId xmlns:a16="http://schemas.microsoft.com/office/drawing/2014/main" id="{DB262256-09D2-4DE9-A49F-671ACB9F2C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Style guides, logo and templates\School logo\Logo black\LSHTM_Logo_Black.jpg">
            <a:extLst>
              <a:ext uri="{FF2B5EF4-FFF2-40B4-BE49-F238E27FC236}">
                <a16:creationId xmlns:a16="http://schemas.microsoft.com/office/drawing/2014/main" id="{D8623E08-7B8C-4CE1-B948-D35F98F3235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spTree>
    <p:extLst>
      <p:ext uri="{BB962C8B-B14F-4D97-AF65-F5344CB8AC3E}">
        <p14:creationId xmlns:p14="http://schemas.microsoft.com/office/powerpoint/2010/main" val="80937671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CBA734-F786-4BB4-8D93-C7489358BFAF}"/>
              </a:ext>
            </a:extLst>
          </p:cNvPr>
          <p:cNvSpPr>
            <a:spLocks noGrp="1"/>
          </p:cNvSpPr>
          <p:nvPr>
            <p:ph type="title"/>
          </p:nvPr>
        </p:nvSpPr>
        <p:spPr>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Conferences &amp; Travel</a:t>
            </a:r>
            <a:endParaRPr lang="en-GB" sz="2800" dirty="0">
              <a:solidFill>
                <a:schemeClr val="bg1"/>
              </a:solidFill>
              <a:latin typeface="Arial Black" panose="020B0A04020102020204" pitchFamily="34" charset="0"/>
              <a:cs typeface="Arial" panose="020B0604020202020204" pitchFamily="34" charset="0"/>
            </a:endParaRPr>
          </a:p>
        </p:txBody>
      </p:sp>
      <p:sp>
        <p:nvSpPr>
          <p:cNvPr id="9" name="Content Placeholder 8">
            <a:extLst>
              <a:ext uri="{FF2B5EF4-FFF2-40B4-BE49-F238E27FC236}">
                <a16:creationId xmlns:a16="http://schemas.microsoft.com/office/drawing/2014/main" id="{3F076CBF-4802-4943-A0BF-4812AFCDD82A}"/>
              </a:ext>
            </a:extLst>
          </p:cNvPr>
          <p:cNvSpPr>
            <a:spLocks noGrp="1"/>
          </p:cNvSpPr>
          <p:nvPr>
            <p:ph idx="1"/>
          </p:nvPr>
        </p:nvSpPr>
        <p:spPr/>
        <p:txBody>
          <a:bodyPr>
            <a:normAutofit fontScale="85000" lnSpcReduction="20000"/>
          </a:bodyPr>
          <a:lstStyle/>
          <a:p>
            <a:pPr marL="0" indent="0">
              <a:buNone/>
            </a:pPr>
            <a:r>
              <a:rPr lang="en-GB" sz="2600" dirty="0">
                <a:latin typeface="Arial" panose="020B0604020202020204" pitchFamily="34" charset="0"/>
                <a:cs typeface="Arial" panose="020B0604020202020204" pitchFamily="34" charset="0"/>
              </a:rPr>
              <a:t>Travel &amp; conference attendance likely to vary depending on student and area of study.</a:t>
            </a:r>
          </a:p>
          <a:p>
            <a:pPr marL="0" indent="0">
              <a:buNone/>
            </a:pPr>
            <a:endParaRPr lang="en-GB" sz="2600" dirty="0">
              <a:latin typeface="Arial" panose="020B0604020202020204" pitchFamily="34" charset="0"/>
              <a:cs typeface="Arial" panose="020B0604020202020204" pitchFamily="34" charset="0"/>
            </a:endParaRPr>
          </a:p>
          <a:p>
            <a:pPr marL="0" indent="0">
              <a:buNone/>
            </a:pPr>
            <a:r>
              <a:rPr lang="en-GB" sz="2600" b="1" dirty="0">
                <a:solidFill>
                  <a:srgbClr val="0D5257"/>
                </a:solidFill>
                <a:highlight>
                  <a:srgbClr val="9BFFD4"/>
                </a:highlight>
                <a:latin typeface="Arial" panose="020B0604020202020204" pitchFamily="34" charset="0"/>
                <a:cs typeface="Arial" panose="020B0604020202020204" pitchFamily="34" charset="0"/>
              </a:rPr>
              <a:t>MRC LID expects conference attendance over duration of award of</a:t>
            </a:r>
          </a:p>
          <a:p>
            <a:r>
              <a:rPr lang="en-GB" sz="2600" b="1" dirty="0">
                <a:solidFill>
                  <a:srgbClr val="0D5257"/>
                </a:solidFill>
                <a:highlight>
                  <a:srgbClr val="9BFFD4"/>
                </a:highlight>
                <a:latin typeface="Arial" panose="020B0604020202020204" pitchFamily="34" charset="0"/>
                <a:cs typeface="Arial" panose="020B0604020202020204" pitchFamily="34" charset="0"/>
              </a:rPr>
              <a:t> two UK or EU conferences</a:t>
            </a:r>
          </a:p>
          <a:p>
            <a:r>
              <a:rPr lang="en-GB" sz="2600" b="1" dirty="0">
                <a:solidFill>
                  <a:srgbClr val="0D5257"/>
                </a:solidFill>
                <a:highlight>
                  <a:srgbClr val="9BFFD4"/>
                </a:highlight>
                <a:latin typeface="Arial" panose="020B0604020202020204" pitchFamily="34" charset="0"/>
                <a:cs typeface="Arial" panose="020B0604020202020204" pitchFamily="34" charset="0"/>
              </a:rPr>
              <a:t>one overseas conference.</a:t>
            </a:r>
          </a:p>
          <a:p>
            <a:pPr marL="0" indent="0">
              <a:buNone/>
            </a:pPr>
            <a:endParaRPr lang="en-GB" sz="2600" dirty="0">
              <a:latin typeface="Arial" panose="020B0604020202020204" pitchFamily="34" charset="0"/>
              <a:cs typeface="Arial" panose="020B0604020202020204" pitchFamily="34" charset="0"/>
            </a:endParaRPr>
          </a:p>
          <a:p>
            <a:pPr marL="0" indent="0">
              <a:buNone/>
            </a:pPr>
            <a:r>
              <a:rPr lang="en-GB" sz="2600" dirty="0">
                <a:latin typeface="Arial" panose="020B0604020202020204" pitchFamily="34" charset="0"/>
                <a:cs typeface="Arial" panose="020B0604020202020204" pitchFamily="34" charset="0"/>
              </a:rPr>
              <a:t>Travel &amp; conference allowance should be used for travel/accommodation. If more is required students can dip into their RTSG allowance (if it’s available). RTSG funds can be used for formal conference dinner but not other food &amp; drink.</a:t>
            </a:r>
          </a:p>
          <a:p>
            <a:pPr marL="0" indent="0">
              <a:buNone/>
            </a:pPr>
            <a:endParaRPr lang="en-GB" sz="2600" dirty="0">
              <a:latin typeface="Arial" panose="020B0604020202020204" pitchFamily="34" charset="0"/>
              <a:cs typeface="Arial" panose="020B0604020202020204" pitchFamily="34" charset="0"/>
            </a:endParaRPr>
          </a:p>
          <a:p>
            <a:pPr marL="0" indent="0">
              <a:buNone/>
            </a:pPr>
            <a:r>
              <a:rPr lang="en-GB" sz="2600" dirty="0">
                <a:latin typeface="Arial" panose="020B0604020202020204" pitchFamily="34" charset="0"/>
                <a:cs typeface="Arial" panose="020B0604020202020204" pitchFamily="34" charset="0"/>
              </a:rPr>
              <a:t>Your primary institution may have other sources of funding for research degree students to attend conferences. Please check.</a:t>
            </a:r>
          </a:p>
          <a:p>
            <a:pPr marL="0" indent="0">
              <a:buNone/>
            </a:pPr>
            <a:endParaRPr lang="en-GB" dirty="0"/>
          </a:p>
        </p:txBody>
      </p:sp>
      <p:pic>
        <p:nvPicPr>
          <p:cNvPr id="4" name="Picture 3" descr="St George&amp;#39;s, University of London | jobs.ac.uk">
            <a:extLst>
              <a:ext uri="{FF2B5EF4-FFF2-40B4-BE49-F238E27FC236}">
                <a16:creationId xmlns:a16="http://schemas.microsoft.com/office/drawing/2014/main" id="{DB262256-09D2-4DE9-A49F-671ACB9F2CC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Style guides, logo and templates\School logo\Logo black\LSHTM_Logo_Black.jpg">
            <a:extLst>
              <a:ext uri="{FF2B5EF4-FFF2-40B4-BE49-F238E27FC236}">
                <a16:creationId xmlns:a16="http://schemas.microsoft.com/office/drawing/2014/main" id="{D8623E08-7B8C-4CE1-B948-D35F98F3235E}"/>
              </a:ext>
            </a:extLst>
          </p:cNvPr>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spTree>
    <p:extLst>
      <p:ext uri="{BB962C8B-B14F-4D97-AF65-F5344CB8AC3E}">
        <p14:creationId xmlns:p14="http://schemas.microsoft.com/office/powerpoint/2010/main" val="34241784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CBCBA734-F786-4BB4-8D93-C7489358BFAF}"/>
              </a:ext>
            </a:extLst>
          </p:cNvPr>
          <p:cNvSpPr>
            <a:spLocks noGrp="1"/>
          </p:cNvSpPr>
          <p:nvPr>
            <p:ph type="title"/>
          </p:nvPr>
        </p:nvSpPr>
        <p:spPr>
          <a:solidFill>
            <a:srgbClr val="0D5257"/>
          </a:solidFill>
        </p:spPr>
        <p:txBody>
          <a:bodyPr>
            <a:normAutofit/>
          </a:bodyPr>
          <a:lstStyle/>
          <a:p>
            <a:r>
              <a:rPr lang="en-US" sz="2800" dirty="0">
                <a:solidFill>
                  <a:schemeClr val="bg1"/>
                </a:solidFill>
                <a:latin typeface="Arial Black" panose="020B0A04020102020204" pitchFamily="34" charset="0"/>
                <a:cs typeface="Arial" panose="020B0604020202020204" pitchFamily="34" charset="0"/>
              </a:rPr>
              <a:t>Placement/Internship</a:t>
            </a:r>
            <a:br>
              <a:rPr lang="en-US" sz="2800" dirty="0">
                <a:solidFill>
                  <a:schemeClr val="bg1"/>
                </a:solidFill>
                <a:latin typeface="Arial Black" panose="020B0A04020102020204" pitchFamily="34" charset="0"/>
                <a:cs typeface="Arial" panose="020B0604020202020204" pitchFamily="34" charset="0"/>
              </a:rPr>
            </a:br>
            <a:r>
              <a:rPr lang="en-US" sz="2800" dirty="0">
                <a:solidFill>
                  <a:schemeClr val="bg1"/>
                </a:solidFill>
                <a:latin typeface="Arial" panose="020B0604020202020204" pitchFamily="34" charset="0"/>
                <a:cs typeface="Arial" panose="020B0604020202020204" pitchFamily="34" charset="0"/>
              </a:rPr>
              <a:t>Compulsory (not optional)</a:t>
            </a:r>
            <a:endParaRPr lang="en-GB" sz="2800" dirty="0">
              <a:solidFill>
                <a:schemeClr val="bg1"/>
              </a:solidFill>
              <a:latin typeface="Arial" panose="020B0604020202020204" pitchFamily="34" charset="0"/>
              <a:cs typeface="Arial" panose="020B0604020202020204" pitchFamily="34" charset="0"/>
            </a:endParaRPr>
          </a:p>
        </p:txBody>
      </p:sp>
      <p:graphicFrame>
        <p:nvGraphicFramePr>
          <p:cNvPr id="2" name="Content Placeholder 1">
            <a:extLst>
              <a:ext uri="{FF2B5EF4-FFF2-40B4-BE49-F238E27FC236}">
                <a16:creationId xmlns:a16="http://schemas.microsoft.com/office/drawing/2014/main" id="{7710009F-5F40-4E70-8D08-5524754BFE6E}"/>
              </a:ext>
            </a:extLst>
          </p:cNvPr>
          <p:cNvGraphicFramePr>
            <a:graphicFrameLocks noGrp="1"/>
          </p:cNvGraphicFramePr>
          <p:nvPr>
            <p:ph idx="1"/>
            <p:extLst>
              <p:ext uri="{D42A27DB-BD31-4B8C-83A1-F6EECF244321}">
                <p14:modId xmlns:p14="http://schemas.microsoft.com/office/powerpoint/2010/main" val="1811074954"/>
              </p:ext>
            </p:extLst>
          </p:nvPr>
        </p:nvGraphicFramePr>
        <p:xfrm>
          <a:off x="838200" y="1825625"/>
          <a:ext cx="10515600" cy="435133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4" name="Picture 3" descr="St George&amp;#39;s, University of London | jobs.ac.uk">
            <a:extLst>
              <a:ext uri="{FF2B5EF4-FFF2-40B4-BE49-F238E27FC236}">
                <a16:creationId xmlns:a16="http://schemas.microsoft.com/office/drawing/2014/main" id="{DB262256-09D2-4DE9-A49F-671ACB9F2CCD}"/>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7002959" y="509507"/>
            <a:ext cx="1968045" cy="103822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U:\Style guides, logo and templates\School logo\Logo black\LSHTM_Logo_Black.jpg">
            <a:extLst>
              <a:ext uri="{FF2B5EF4-FFF2-40B4-BE49-F238E27FC236}">
                <a16:creationId xmlns:a16="http://schemas.microsoft.com/office/drawing/2014/main" id="{D8623E08-7B8C-4CE1-B948-D35F98F3235E}"/>
              </a:ext>
            </a:extLst>
          </p:cNvPr>
          <p:cNvPicPr/>
          <p:nvPr/>
        </p:nvPicPr>
        <p:blipFill>
          <a:blip r:embed="rId8" cstate="print">
            <a:extLst>
              <a:ext uri="{28A0092B-C50C-407E-A947-70E740481C1C}">
                <a14:useLocalDpi xmlns:a14="http://schemas.microsoft.com/office/drawing/2010/main" val="0"/>
              </a:ext>
            </a:extLst>
          </a:blip>
          <a:srcRect/>
          <a:stretch>
            <a:fillRect/>
          </a:stretch>
        </p:blipFill>
        <p:spPr bwMode="auto">
          <a:xfrm>
            <a:off x="9081314" y="509507"/>
            <a:ext cx="2162175" cy="1038225"/>
          </a:xfrm>
          <a:prstGeom prst="rect">
            <a:avLst/>
          </a:prstGeom>
          <a:noFill/>
          <a:ln>
            <a:noFill/>
          </a:ln>
        </p:spPr>
      </p:pic>
    </p:spTree>
    <p:extLst>
      <p:ext uri="{BB962C8B-B14F-4D97-AF65-F5344CB8AC3E}">
        <p14:creationId xmlns:p14="http://schemas.microsoft.com/office/powerpoint/2010/main" val="22867605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753</TotalTime>
  <Words>1114</Words>
  <Application>Microsoft Office PowerPoint</Application>
  <PresentationFormat>Widescreen</PresentationFormat>
  <Paragraphs>176</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Arial Black</vt:lpstr>
      <vt:lpstr>Arial Narrow</vt:lpstr>
      <vt:lpstr>Arial Rounded MT Bold</vt:lpstr>
      <vt:lpstr>Calibri</vt:lpstr>
      <vt:lpstr>Calibri Light</vt:lpstr>
      <vt:lpstr>Office Theme</vt:lpstr>
      <vt:lpstr>  </vt:lpstr>
      <vt:lpstr>DTP Background</vt:lpstr>
      <vt:lpstr>DTP Board</vt:lpstr>
      <vt:lpstr>How does the DTP fit within  institutions?</vt:lpstr>
      <vt:lpstr>Studentship Awards</vt:lpstr>
      <vt:lpstr>Research project</vt:lpstr>
      <vt:lpstr>Training &amp; other opportunities Exceptional; student-led; more than a standard PhD</vt:lpstr>
      <vt:lpstr>Conferences &amp; Travel</vt:lpstr>
      <vt:lpstr>Placement/Internship Compulsory (not optional)</vt:lpstr>
      <vt:lpstr>Reporting &amp; admin</vt:lpstr>
      <vt:lpstr>General information &amp;  key contacts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MRC London Intercollegiate Doctoral Training Programme (MRC LID)  2022-23 Cohort Induction</dc:title>
  <dc:creator>Lara Crawford</dc:creator>
  <cp:lastModifiedBy>Lara Crawford</cp:lastModifiedBy>
  <cp:revision>65</cp:revision>
  <dcterms:created xsi:type="dcterms:W3CDTF">2022-09-20T15:56:36Z</dcterms:created>
  <dcterms:modified xsi:type="dcterms:W3CDTF">2022-09-27T17:33:21Z</dcterms:modified>
</cp:coreProperties>
</file>