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5"/>
  </p:sldMasterIdLst>
  <p:notesMasterIdLst>
    <p:notesMasterId r:id="rId37"/>
  </p:notesMasterIdLst>
  <p:handoutMasterIdLst>
    <p:handoutMasterId r:id="rId38"/>
  </p:handoutMasterIdLst>
  <p:sldIdLst>
    <p:sldId id="268" r:id="rId6"/>
    <p:sldId id="270" r:id="rId7"/>
    <p:sldId id="273" r:id="rId8"/>
    <p:sldId id="274" r:id="rId9"/>
    <p:sldId id="276" r:id="rId10"/>
    <p:sldId id="304" r:id="rId11"/>
    <p:sldId id="309" r:id="rId12"/>
    <p:sldId id="295" r:id="rId13"/>
    <p:sldId id="297" r:id="rId14"/>
    <p:sldId id="277" r:id="rId15"/>
    <p:sldId id="296" r:id="rId16"/>
    <p:sldId id="292" r:id="rId17"/>
    <p:sldId id="278" r:id="rId18"/>
    <p:sldId id="298" r:id="rId19"/>
    <p:sldId id="293" r:id="rId20"/>
    <p:sldId id="279" r:id="rId21"/>
    <p:sldId id="280" r:id="rId22"/>
    <p:sldId id="299" r:id="rId23"/>
    <p:sldId id="305" r:id="rId24"/>
    <p:sldId id="300" r:id="rId25"/>
    <p:sldId id="294" r:id="rId26"/>
    <p:sldId id="306" r:id="rId27"/>
    <p:sldId id="301" r:id="rId28"/>
    <p:sldId id="307" r:id="rId29"/>
    <p:sldId id="310" r:id="rId30"/>
    <p:sldId id="302" r:id="rId31"/>
    <p:sldId id="303" r:id="rId32"/>
    <p:sldId id="308" r:id="rId33"/>
    <p:sldId id="282" r:id="rId34"/>
    <p:sldId id="283" r:id="rId35"/>
    <p:sldId id="284" r:id="rId36"/>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ABCE"/>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01" autoAdjust="0"/>
    <p:restoredTop sz="86407" autoAdjust="0"/>
  </p:normalViewPr>
  <p:slideViewPr>
    <p:cSldViewPr snapToGrid="0" snapToObjects="1">
      <p:cViewPr varScale="1">
        <p:scale>
          <a:sx n="99" d="100"/>
          <a:sy n="99" d="100"/>
        </p:scale>
        <p:origin x="1026"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30" d="100"/>
        <a:sy n="130" d="100"/>
      </p:scale>
      <p:origin x="0" y="0"/>
    </p:cViewPr>
  </p:sorterViewPr>
  <p:notesViewPr>
    <p:cSldViewPr snapToGrid="0" snapToObjects="1">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5FEA8E-04C5-794D-8641-886D2A9D1639}"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n-US"/>
        </a:p>
      </dgm:t>
    </dgm:pt>
    <dgm:pt modelId="{24AF4E52-9FEC-B740-B7CF-0DB28D644BAC}">
      <dgm:prSet/>
      <dgm:spPr/>
      <dgm:t>
        <a:bodyPr/>
        <a:lstStyle/>
        <a:p>
          <a:r>
            <a:rPr lang="en-GB" b="0" i="0" baseline="0" dirty="0"/>
            <a:t>Global health</a:t>
          </a:r>
          <a:endParaRPr lang="en-US" dirty="0"/>
        </a:p>
      </dgm:t>
    </dgm:pt>
    <dgm:pt modelId="{4F9D701F-1799-074D-91F3-F366C09DFFCD}" type="parTrans" cxnId="{D6224E95-9CE2-0044-A447-F3F42CAC429E}">
      <dgm:prSet/>
      <dgm:spPr/>
      <dgm:t>
        <a:bodyPr/>
        <a:lstStyle/>
        <a:p>
          <a:endParaRPr lang="en-US"/>
        </a:p>
      </dgm:t>
    </dgm:pt>
    <dgm:pt modelId="{BB2CE54D-5205-DB40-8D7C-C40E6380EF47}" type="sibTrans" cxnId="{D6224E95-9CE2-0044-A447-F3F42CAC429E}">
      <dgm:prSet/>
      <dgm:spPr/>
      <dgm:t>
        <a:bodyPr/>
        <a:lstStyle/>
        <a:p>
          <a:endParaRPr lang="en-US"/>
        </a:p>
      </dgm:t>
    </dgm:pt>
    <dgm:pt modelId="{0F313753-F878-5C4E-9000-A9804437859B}">
      <dgm:prSet/>
      <dgm:spPr/>
      <dgm:t>
        <a:bodyPr/>
        <a:lstStyle/>
        <a:p>
          <a:r>
            <a:rPr lang="en-US" b="0" i="0" baseline="0" dirty="0"/>
            <a:t>Health data science</a:t>
          </a:r>
          <a:endParaRPr lang="en-US" dirty="0"/>
        </a:p>
      </dgm:t>
    </dgm:pt>
    <dgm:pt modelId="{7EABE2CE-903E-F844-9811-9CFC5C888F5A}" type="parTrans" cxnId="{F08C7317-1D52-2642-B598-C961849A4A01}">
      <dgm:prSet/>
      <dgm:spPr/>
      <dgm:t>
        <a:bodyPr/>
        <a:lstStyle/>
        <a:p>
          <a:endParaRPr lang="en-US"/>
        </a:p>
      </dgm:t>
    </dgm:pt>
    <dgm:pt modelId="{21FD3539-4AE8-B249-874D-B5BEE974F9CD}" type="sibTrans" cxnId="{F08C7317-1D52-2642-B598-C961849A4A01}">
      <dgm:prSet/>
      <dgm:spPr/>
      <dgm:t>
        <a:bodyPr/>
        <a:lstStyle/>
        <a:p>
          <a:endParaRPr lang="en-US"/>
        </a:p>
      </dgm:t>
    </dgm:pt>
    <dgm:pt modelId="{BA56613F-EE65-1348-ADD0-4A982A9EBB0C}">
      <dgm:prSet/>
      <dgm:spPr/>
      <dgm:t>
        <a:bodyPr/>
        <a:lstStyle/>
        <a:p>
          <a:r>
            <a:rPr lang="en-US" b="0" i="0" baseline="0" dirty="0"/>
            <a:t>Translational &amp; implementation research </a:t>
          </a:r>
          <a:endParaRPr lang="en-US" dirty="0"/>
        </a:p>
      </dgm:t>
    </dgm:pt>
    <dgm:pt modelId="{96103093-CE1C-4146-BE55-F43AAF5DF1DA}" type="parTrans" cxnId="{29DC0954-8277-E142-A43E-584D600CF356}">
      <dgm:prSet/>
      <dgm:spPr/>
      <dgm:t>
        <a:bodyPr/>
        <a:lstStyle/>
        <a:p>
          <a:endParaRPr lang="en-US"/>
        </a:p>
      </dgm:t>
    </dgm:pt>
    <dgm:pt modelId="{FC509646-0FEA-C74B-80A9-C947011FEEE9}" type="sibTrans" cxnId="{29DC0954-8277-E142-A43E-584D600CF356}">
      <dgm:prSet/>
      <dgm:spPr/>
      <dgm:t>
        <a:bodyPr/>
        <a:lstStyle/>
        <a:p>
          <a:endParaRPr lang="en-US"/>
        </a:p>
      </dgm:t>
    </dgm:pt>
    <dgm:pt modelId="{DAF4CABB-0CA7-774C-8CED-14592B422874}">
      <dgm:prSet/>
      <dgm:spPr/>
      <dgm:t>
        <a:bodyPr/>
        <a:lstStyle/>
        <a:p>
          <a:r>
            <a:rPr lang="en-US" b="0" i="0" baseline="0" dirty="0"/>
            <a:t>Infectious disease</a:t>
          </a:r>
          <a:endParaRPr lang="en-US" dirty="0"/>
        </a:p>
      </dgm:t>
    </dgm:pt>
    <dgm:pt modelId="{ECEB1CFE-A16A-1F4F-B1D8-2556A33EF656}" type="parTrans" cxnId="{DE01F12D-DEFE-364E-B35E-D7253448BC84}">
      <dgm:prSet/>
      <dgm:spPr/>
      <dgm:t>
        <a:bodyPr/>
        <a:lstStyle/>
        <a:p>
          <a:endParaRPr lang="en-US"/>
        </a:p>
      </dgm:t>
    </dgm:pt>
    <dgm:pt modelId="{5EC888D5-7740-D74A-AF83-A8A3C630DEA4}" type="sibTrans" cxnId="{DE01F12D-DEFE-364E-B35E-D7253448BC84}">
      <dgm:prSet/>
      <dgm:spPr/>
      <dgm:t>
        <a:bodyPr/>
        <a:lstStyle/>
        <a:p>
          <a:endParaRPr lang="en-US"/>
        </a:p>
      </dgm:t>
    </dgm:pt>
    <dgm:pt modelId="{D262506D-6C1E-9A4E-A961-0A9FD65717FC}">
      <dgm:prSet/>
      <dgm:spPr/>
      <dgm:t>
        <a:bodyPr/>
        <a:lstStyle/>
        <a:p>
          <a:r>
            <a:rPr lang="en-GB" b="0" i="0" baseline="0" dirty="0"/>
            <a:t>Research to address health inequalities, including projects related to </a:t>
          </a:r>
          <a:r>
            <a:rPr lang="en-US" b="0" i="0" baseline="0" dirty="0"/>
            <a:t>planetary health and climate change, global non-communicable disease, and health effects of sustainable development and urban design</a:t>
          </a:r>
          <a:endParaRPr lang="en-US" dirty="0"/>
        </a:p>
      </dgm:t>
    </dgm:pt>
    <dgm:pt modelId="{48E8308C-35E5-7F44-B26C-C524D7A16C6F}" type="parTrans" cxnId="{2B3D8C60-E522-3B47-89E7-B6A41CB66C56}">
      <dgm:prSet/>
      <dgm:spPr/>
      <dgm:t>
        <a:bodyPr/>
        <a:lstStyle/>
        <a:p>
          <a:endParaRPr lang="en-US"/>
        </a:p>
      </dgm:t>
    </dgm:pt>
    <dgm:pt modelId="{F44D4E93-3062-374F-A775-B4F40FAC05B3}" type="sibTrans" cxnId="{2B3D8C60-E522-3B47-89E7-B6A41CB66C56}">
      <dgm:prSet/>
      <dgm:spPr/>
      <dgm:t>
        <a:bodyPr/>
        <a:lstStyle/>
        <a:p>
          <a:endParaRPr lang="en-US"/>
        </a:p>
      </dgm:t>
    </dgm:pt>
    <dgm:pt modelId="{EC6E557E-31C2-8B47-B1D6-B69E068711E5}">
      <dgm:prSet/>
      <dgm:spPr/>
      <dgm:t>
        <a:bodyPr/>
        <a:lstStyle/>
        <a:p>
          <a:r>
            <a:rPr lang="en-US" b="0" i="0" baseline="0" dirty="0"/>
            <a:t>Research utilizing quantitative skills, such as modelling, data analytics, artificial intelligence, and machine learning</a:t>
          </a:r>
          <a:endParaRPr lang="en-US" dirty="0"/>
        </a:p>
      </dgm:t>
    </dgm:pt>
    <dgm:pt modelId="{756AE5F4-31CB-B042-8724-FFA497851136}" type="parTrans" cxnId="{4443C394-F5F2-C244-986B-6685AFC25A2F}">
      <dgm:prSet/>
      <dgm:spPr/>
      <dgm:t>
        <a:bodyPr/>
        <a:lstStyle/>
        <a:p>
          <a:endParaRPr lang="en-US"/>
        </a:p>
      </dgm:t>
    </dgm:pt>
    <dgm:pt modelId="{E25B1892-4B05-704B-8611-E6D83DA81307}" type="sibTrans" cxnId="{4443C394-F5F2-C244-986B-6685AFC25A2F}">
      <dgm:prSet/>
      <dgm:spPr/>
      <dgm:t>
        <a:bodyPr/>
        <a:lstStyle/>
        <a:p>
          <a:endParaRPr lang="en-US"/>
        </a:p>
      </dgm:t>
    </dgm:pt>
    <dgm:pt modelId="{2A867302-41AD-CB42-88B5-960AF49BAC4B}">
      <dgm:prSet/>
      <dgm:spPr/>
      <dgm:t>
        <a:bodyPr/>
        <a:lstStyle/>
        <a:p>
          <a:r>
            <a:rPr lang="en-US" b="0" i="0" baseline="0" dirty="0"/>
            <a:t>Research emphasizing bench-to-bedside approaches as well as links to health policy and economics</a:t>
          </a:r>
          <a:endParaRPr lang="en-US" dirty="0"/>
        </a:p>
      </dgm:t>
    </dgm:pt>
    <dgm:pt modelId="{0663F278-8215-144A-A15C-CE452629322C}" type="parTrans" cxnId="{82BE8D00-48DA-2C4D-A67E-CA0D626B7AC1}">
      <dgm:prSet/>
      <dgm:spPr/>
      <dgm:t>
        <a:bodyPr/>
        <a:lstStyle/>
        <a:p>
          <a:endParaRPr lang="en-US"/>
        </a:p>
      </dgm:t>
    </dgm:pt>
    <dgm:pt modelId="{70D606A5-D7B4-4441-B885-4831491C3126}" type="sibTrans" cxnId="{82BE8D00-48DA-2C4D-A67E-CA0D626B7AC1}">
      <dgm:prSet/>
      <dgm:spPr/>
      <dgm:t>
        <a:bodyPr/>
        <a:lstStyle/>
        <a:p>
          <a:endParaRPr lang="en-US"/>
        </a:p>
      </dgm:t>
    </dgm:pt>
    <dgm:pt modelId="{3DCBFB14-8257-5444-860D-570E497B5EA9}">
      <dgm:prSet/>
      <dgm:spPr/>
      <dgm:t>
        <a:bodyPr/>
        <a:lstStyle/>
        <a:p>
          <a:r>
            <a:rPr lang="en-US" b="0" i="0" baseline="0" dirty="0"/>
            <a:t>Research focused on infectious diseases, encompassing both basic science and population-based approaches</a:t>
          </a:r>
          <a:endParaRPr lang="en-US" dirty="0"/>
        </a:p>
      </dgm:t>
    </dgm:pt>
    <dgm:pt modelId="{5C1D6B12-AE60-344B-BFA6-428FF61BB8A1}" type="parTrans" cxnId="{CE79EE97-B580-AE47-A07A-E4BA0299B08D}">
      <dgm:prSet/>
      <dgm:spPr/>
      <dgm:t>
        <a:bodyPr/>
        <a:lstStyle/>
        <a:p>
          <a:endParaRPr lang="en-US"/>
        </a:p>
      </dgm:t>
    </dgm:pt>
    <dgm:pt modelId="{A8F4B5F1-214C-044F-80AF-BF13F27B17B3}" type="sibTrans" cxnId="{CE79EE97-B580-AE47-A07A-E4BA0299B08D}">
      <dgm:prSet/>
      <dgm:spPr/>
      <dgm:t>
        <a:bodyPr/>
        <a:lstStyle/>
        <a:p>
          <a:endParaRPr lang="en-US"/>
        </a:p>
      </dgm:t>
    </dgm:pt>
    <dgm:pt modelId="{010B2B4A-E541-4641-A81F-691F8EB44DD5}" type="pres">
      <dgm:prSet presAssocID="{E45FEA8E-04C5-794D-8641-886D2A9D1639}" presName="Name0" presStyleCnt="0">
        <dgm:presLayoutVars>
          <dgm:dir/>
          <dgm:animLvl val="lvl"/>
          <dgm:resizeHandles val="exact"/>
        </dgm:presLayoutVars>
      </dgm:prSet>
      <dgm:spPr/>
    </dgm:pt>
    <dgm:pt modelId="{553715AB-20FF-BB4D-B698-A6B5C4E92176}" type="pres">
      <dgm:prSet presAssocID="{24AF4E52-9FEC-B740-B7CF-0DB28D644BAC}" presName="linNode" presStyleCnt="0"/>
      <dgm:spPr/>
    </dgm:pt>
    <dgm:pt modelId="{71FC595E-A73F-D847-B12E-B7F1FF99A4D0}" type="pres">
      <dgm:prSet presAssocID="{24AF4E52-9FEC-B740-B7CF-0DB28D644BAC}" presName="parentText" presStyleLbl="node1" presStyleIdx="0" presStyleCnt="4">
        <dgm:presLayoutVars>
          <dgm:chMax val="1"/>
          <dgm:bulletEnabled val="1"/>
        </dgm:presLayoutVars>
      </dgm:prSet>
      <dgm:spPr/>
    </dgm:pt>
    <dgm:pt modelId="{BB22B5A1-8CFF-FC46-9500-06FF48E788AB}" type="pres">
      <dgm:prSet presAssocID="{24AF4E52-9FEC-B740-B7CF-0DB28D644BAC}" presName="descendantText" presStyleLbl="alignAccFollowNode1" presStyleIdx="0" presStyleCnt="4">
        <dgm:presLayoutVars>
          <dgm:bulletEnabled val="1"/>
        </dgm:presLayoutVars>
      </dgm:prSet>
      <dgm:spPr/>
    </dgm:pt>
    <dgm:pt modelId="{EDD18699-652D-C249-BFD1-8E1FC04B455F}" type="pres">
      <dgm:prSet presAssocID="{BB2CE54D-5205-DB40-8D7C-C40E6380EF47}" presName="sp" presStyleCnt="0"/>
      <dgm:spPr/>
    </dgm:pt>
    <dgm:pt modelId="{CEBBBD13-EF01-5F4A-90DD-3156A5BEC08A}" type="pres">
      <dgm:prSet presAssocID="{0F313753-F878-5C4E-9000-A9804437859B}" presName="linNode" presStyleCnt="0"/>
      <dgm:spPr/>
    </dgm:pt>
    <dgm:pt modelId="{A61E56C3-392F-6F4E-8A33-524B44E2120A}" type="pres">
      <dgm:prSet presAssocID="{0F313753-F878-5C4E-9000-A9804437859B}" presName="parentText" presStyleLbl="node1" presStyleIdx="1" presStyleCnt="4">
        <dgm:presLayoutVars>
          <dgm:chMax val="1"/>
          <dgm:bulletEnabled val="1"/>
        </dgm:presLayoutVars>
      </dgm:prSet>
      <dgm:spPr/>
    </dgm:pt>
    <dgm:pt modelId="{184003F2-AD6A-8043-863E-AF07BEEA1E2E}" type="pres">
      <dgm:prSet presAssocID="{0F313753-F878-5C4E-9000-A9804437859B}" presName="descendantText" presStyleLbl="alignAccFollowNode1" presStyleIdx="1" presStyleCnt="4">
        <dgm:presLayoutVars>
          <dgm:bulletEnabled val="1"/>
        </dgm:presLayoutVars>
      </dgm:prSet>
      <dgm:spPr/>
    </dgm:pt>
    <dgm:pt modelId="{3FB9DD50-89D9-E945-A4EA-D4451AE5EF26}" type="pres">
      <dgm:prSet presAssocID="{21FD3539-4AE8-B249-874D-B5BEE974F9CD}" presName="sp" presStyleCnt="0"/>
      <dgm:spPr/>
    </dgm:pt>
    <dgm:pt modelId="{BD5FF15B-9837-2247-B840-84BBF3F86695}" type="pres">
      <dgm:prSet presAssocID="{BA56613F-EE65-1348-ADD0-4A982A9EBB0C}" presName="linNode" presStyleCnt="0"/>
      <dgm:spPr/>
    </dgm:pt>
    <dgm:pt modelId="{8529D9ED-1D29-F844-9A4A-DF8B547919FC}" type="pres">
      <dgm:prSet presAssocID="{BA56613F-EE65-1348-ADD0-4A982A9EBB0C}" presName="parentText" presStyleLbl="node1" presStyleIdx="2" presStyleCnt="4">
        <dgm:presLayoutVars>
          <dgm:chMax val="1"/>
          <dgm:bulletEnabled val="1"/>
        </dgm:presLayoutVars>
      </dgm:prSet>
      <dgm:spPr/>
    </dgm:pt>
    <dgm:pt modelId="{69B6AD17-13CA-6D40-8015-763431667093}" type="pres">
      <dgm:prSet presAssocID="{BA56613F-EE65-1348-ADD0-4A982A9EBB0C}" presName="descendantText" presStyleLbl="alignAccFollowNode1" presStyleIdx="2" presStyleCnt="4">
        <dgm:presLayoutVars>
          <dgm:bulletEnabled val="1"/>
        </dgm:presLayoutVars>
      </dgm:prSet>
      <dgm:spPr/>
    </dgm:pt>
    <dgm:pt modelId="{AEE3C329-D8A6-D842-914D-B96206CB54E3}" type="pres">
      <dgm:prSet presAssocID="{FC509646-0FEA-C74B-80A9-C947011FEEE9}" presName="sp" presStyleCnt="0"/>
      <dgm:spPr/>
    </dgm:pt>
    <dgm:pt modelId="{474876A7-D63B-8940-BACC-9EFA84C0211E}" type="pres">
      <dgm:prSet presAssocID="{DAF4CABB-0CA7-774C-8CED-14592B422874}" presName="linNode" presStyleCnt="0"/>
      <dgm:spPr/>
    </dgm:pt>
    <dgm:pt modelId="{2FC5F2BB-7511-1744-B9AD-B517A0956074}" type="pres">
      <dgm:prSet presAssocID="{DAF4CABB-0CA7-774C-8CED-14592B422874}" presName="parentText" presStyleLbl="node1" presStyleIdx="3" presStyleCnt="4">
        <dgm:presLayoutVars>
          <dgm:chMax val="1"/>
          <dgm:bulletEnabled val="1"/>
        </dgm:presLayoutVars>
      </dgm:prSet>
      <dgm:spPr/>
    </dgm:pt>
    <dgm:pt modelId="{9C7BC682-3573-E84A-B57D-148C0DE3E08E}" type="pres">
      <dgm:prSet presAssocID="{DAF4CABB-0CA7-774C-8CED-14592B422874}" presName="descendantText" presStyleLbl="alignAccFollowNode1" presStyleIdx="3" presStyleCnt="4">
        <dgm:presLayoutVars>
          <dgm:bulletEnabled val="1"/>
        </dgm:presLayoutVars>
      </dgm:prSet>
      <dgm:spPr/>
    </dgm:pt>
  </dgm:ptLst>
  <dgm:cxnLst>
    <dgm:cxn modelId="{82BE8D00-48DA-2C4D-A67E-CA0D626B7AC1}" srcId="{BA56613F-EE65-1348-ADD0-4A982A9EBB0C}" destId="{2A867302-41AD-CB42-88B5-960AF49BAC4B}" srcOrd="0" destOrd="0" parTransId="{0663F278-8215-144A-A15C-CE452629322C}" sibTransId="{70D606A5-D7B4-4441-B885-4831491C3126}"/>
    <dgm:cxn modelId="{4F242F11-B6A4-CB44-B36D-6EB22391304C}" type="presOf" srcId="{BA56613F-EE65-1348-ADD0-4A982A9EBB0C}" destId="{8529D9ED-1D29-F844-9A4A-DF8B547919FC}" srcOrd="0" destOrd="0" presId="urn:microsoft.com/office/officeart/2005/8/layout/vList5"/>
    <dgm:cxn modelId="{F08C7317-1D52-2642-B598-C961849A4A01}" srcId="{E45FEA8E-04C5-794D-8641-886D2A9D1639}" destId="{0F313753-F878-5C4E-9000-A9804437859B}" srcOrd="1" destOrd="0" parTransId="{7EABE2CE-903E-F844-9811-9CFC5C888F5A}" sibTransId="{21FD3539-4AE8-B249-874D-B5BEE974F9CD}"/>
    <dgm:cxn modelId="{2F889325-CB8D-724F-8EA2-69010DAA0F26}" type="presOf" srcId="{E45FEA8E-04C5-794D-8641-886D2A9D1639}" destId="{010B2B4A-E541-4641-A81F-691F8EB44DD5}" srcOrd="0" destOrd="0" presId="urn:microsoft.com/office/officeart/2005/8/layout/vList5"/>
    <dgm:cxn modelId="{DE01F12D-DEFE-364E-B35E-D7253448BC84}" srcId="{E45FEA8E-04C5-794D-8641-886D2A9D1639}" destId="{DAF4CABB-0CA7-774C-8CED-14592B422874}" srcOrd="3" destOrd="0" parTransId="{ECEB1CFE-A16A-1F4F-B1D8-2556A33EF656}" sibTransId="{5EC888D5-7740-D74A-AF83-A8A3C630DEA4}"/>
    <dgm:cxn modelId="{F8708E3E-4691-A246-B552-6CA58C386408}" type="presOf" srcId="{0F313753-F878-5C4E-9000-A9804437859B}" destId="{A61E56C3-392F-6F4E-8A33-524B44E2120A}" srcOrd="0" destOrd="0" presId="urn:microsoft.com/office/officeart/2005/8/layout/vList5"/>
    <dgm:cxn modelId="{2B3D8C60-E522-3B47-89E7-B6A41CB66C56}" srcId="{24AF4E52-9FEC-B740-B7CF-0DB28D644BAC}" destId="{D262506D-6C1E-9A4E-A961-0A9FD65717FC}" srcOrd="0" destOrd="0" parTransId="{48E8308C-35E5-7F44-B26C-C524D7A16C6F}" sibTransId="{F44D4E93-3062-374F-A775-B4F40FAC05B3}"/>
    <dgm:cxn modelId="{35118F4A-67C6-0D45-A633-62DCBEC518E7}" type="presOf" srcId="{24AF4E52-9FEC-B740-B7CF-0DB28D644BAC}" destId="{71FC595E-A73F-D847-B12E-B7F1FF99A4D0}" srcOrd="0" destOrd="0" presId="urn:microsoft.com/office/officeart/2005/8/layout/vList5"/>
    <dgm:cxn modelId="{29DC0954-8277-E142-A43E-584D600CF356}" srcId="{E45FEA8E-04C5-794D-8641-886D2A9D1639}" destId="{BA56613F-EE65-1348-ADD0-4A982A9EBB0C}" srcOrd="2" destOrd="0" parTransId="{96103093-CE1C-4146-BE55-F43AAF5DF1DA}" sibTransId="{FC509646-0FEA-C74B-80A9-C947011FEEE9}"/>
    <dgm:cxn modelId="{4824EA78-483F-D94B-ABC1-2F677DA45F2A}" type="presOf" srcId="{2A867302-41AD-CB42-88B5-960AF49BAC4B}" destId="{69B6AD17-13CA-6D40-8015-763431667093}" srcOrd="0" destOrd="0" presId="urn:microsoft.com/office/officeart/2005/8/layout/vList5"/>
    <dgm:cxn modelId="{50375490-2D6D-664A-A964-60894FBFB39E}" type="presOf" srcId="{DAF4CABB-0CA7-774C-8CED-14592B422874}" destId="{2FC5F2BB-7511-1744-B9AD-B517A0956074}" srcOrd="0" destOrd="0" presId="urn:microsoft.com/office/officeart/2005/8/layout/vList5"/>
    <dgm:cxn modelId="{4443C394-F5F2-C244-986B-6685AFC25A2F}" srcId="{0F313753-F878-5C4E-9000-A9804437859B}" destId="{EC6E557E-31C2-8B47-B1D6-B69E068711E5}" srcOrd="0" destOrd="0" parTransId="{756AE5F4-31CB-B042-8724-FFA497851136}" sibTransId="{E25B1892-4B05-704B-8611-E6D83DA81307}"/>
    <dgm:cxn modelId="{D6224E95-9CE2-0044-A447-F3F42CAC429E}" srcId="{E45FEA8E-04C5-794D-8641-886D2A9D1639}" destId="{24AF4E52-9FEC-B740-B7CF-0DB28D644BAC}" srcOrd="0" destOrd="0" parTransId="{4F9D701F-1799-074D-91F3-F366C09DFFCD}" sibTransId="{BB2CE54D-5205-DB40-8D7C-C40E6380EF47}"/>
    <dgm:cxn modelId="{CE79EE97-B580-AE47-A07A-E4BA0299B08D}" srcId="{DAF4CABB-0CA7-774C-8CED-14592B422874}" destId="{3DCBFB14-8257-5444-860D-570E497B5EA9}" srcOrd="0" destOrd="0" parTransId="{5C1D6B12-AE60-344B-BFA6-428FF61BB8A1}" sibTransId="{A8F4B5F1-214C-044F-80AF-BF13F27B17B3}"/>
    <dgm:cxn modelId="{E1664CC8-ACAC-E848-BC2F-11862EE48119}" type="presOf" srcId="{3DCBFB14-8257-5444-860D-570E497B5EA9}" destId="{9C7BC682-3573-E84A-B57D-148C0DE3E08E}" srcOrd="0" destOrd="0" presId="urn:microsoft.com/office/officeart/2005/8/layout/vList5"/>
    <dgm:cxn modelId="{0B7066DC-5CDC-414B-875B-00D717A99F54}" type="presOf" srcId="{D262506D-6C1E-9A4E-A961-0A9FD65717FC}" destId="{BB22B5A1-8CFF-FC46-9500-06FF48E788AB}" srcOrd="0" destOrd="0" presId="urn:microsoft.com/office/officeart/2005/8/layout/vList5"/>
    <dgm:cxn modelId="{45FC8EEC-B674-3944-812D-806CC3F4028C}" type="presOf" srcId="{EC6E557E-31C2-8B47-B1D6-B69E068711E5}" destId="{184003F2-AD6A-8043-863E-AF07BEEA1E2E}" srcOrd="0" destOrd="0" presId="urn:microsoft.com/office/officeart/2005/8/layout/vList5"/>
    <dgm:cxn modelId="{75C793FC-382A-6D48-A6FA-19FEE16E53D9}" type="presParOf" srcId="{010B2B4A-E541-4641-A81F-691F8EB44DD5}" destId="{553715AB-20FF-BB4D-B698-A6B5C4E92176}" srcOrd="0" destOrd="0" presId="urn:microsoft.com/office/officeart/2005/8/layout/vList5"/>
    <dgm:cxn modelId="{54C42F3D-6AE4-034E-8797-3812FE3303CF}" type="presParOf" srcId="{553715AB-20FF-BB4D-B698-A6B5C4E92176}" destId="{71FC595E-A73F-D847-B12E-B7F1FF99A4D0}" srcOrd="0" destOrd="0" presId="urn:microsoft.com/office/officeart/2005/8/layout/vList5"/>
    <dgm:cxn modelId="{F64E32FC-DEE6-6F4C-8AAD-285103643B2E}" type="presParOf" srcId="{553715AB-20FF-BB4D-B698-A6B5C4E92176}" destId="{BB22B5A1-8CFF-FC46-9500-06FF48E788AB}" srcOrd="1" destOrd="0" presId="urn:microsoft.com/office/officeart/2005/8/layout/vList5"/>
    <dgm:cxn modelId="{A77C271C-83FD-104E-ADF1-9FACF04506E9}" type="presParOf" srcId="{010B2B4A-E541-4641-A81F-691F8EB44DD5}" destId="{EDD18699-652D-C249-BFD1-8E1FC04B455F}" srcOrd="1" destOrd="0" presId="urn:microsoft.com/office/officeart/2005/8/layout/vList5"/>
    <dgm:cxn modelId="{C464E11F-BEC5-E749-BE71-F51935443C17}" type="presParOf" srcId="{010B2B4A-E541-4641-A81F-691F8EB44DD5}" destId="{CEBBBD13-EF01-5F4A-90DD-3156A5BEC08A}" srcOrd="2" destOrd="0" presId="urn:microsoft.com/office/officeart/2005/8/layout/vList5"/>
    <dgm:cxn modelId="{BD3ABF07-04D2-4C4E-B93A-37CC01F16231}" type="presParOf" srcId="{CEBBBD13-EF01-5F4A-90DD-3156A5BEC08A}" destId="{A61E56C3-392F-6F4E-8A33-524B44E2120A}" srcOrd="0" destOrd="0" presId="urn:microsoft.com/office/officeart/2005/8/layout/vList5"/>
    <dgm:cxn modelId="{E8DB5DAB-8602-2E41-B09D-753C0C494254}" type="presParOf" srcId="{CEBBBD13-EF01-5F4A-90DD-3156A5BEC08A}" destId="{184003F2-AD6A-8043-863E-AF07BEEA1E2E}" srcOrd="1" destOrd="0" presId="urn:microsoft.com/office/officeart/2005/8/layout/vList5"/>
    <dgm:cxn modelId="{BC6F751D-D183-464D-81F7-E76C34D7C95B}" type="presParOf" srcId="{010B2B4A-E541-4641-A81F-691F8EB44DD5}" destId="{3FB9DD50-89D9-E945-A4EA-D4451AE5EF26}" srcOrd="3" destOrd="0" presId="urn:microsoft.com/office/officeart/2005/8/layout/vList5"/>
    <dgm:cxn modelId="{A2B8444B-25D4-2247-8AEE-770E3AB25821}" type="presParOf" srcId="{010B2B4A-E541-4641-A81F-691F8EB44DD5}" destId="{BD5FF15B-9837-2247-B840-84BBF3F86695}" srcOrd="4" destOrd="0" presId="urn:microsoft.com/office/officeart/2005/8/layout/vList5"/>
    <dgm:cxn modelId="{C20190CD-6BF1-9445-BCE4-5D0E41705901}" type="presParOf" srcId="{BD5FF15B-9837-2247-B840-84BBF3F86695}" destId="{8529D9ED-1D29-F844-9A4A-DF8B547919FC}" srcOrd="0" destOrd="0" presId="urn:microsoft.com/office/officeart/2005/8/layout/vList5"/>
    <dgm:cxn modelId="{B224BAA9-8C91-C647-B2CF-D9F601921AF2}" type="presParOf" srcId="{BD5FF15B-9837-2247-B840-84BBF3F86695}" destId="{69B6AD17-13CA-6D40-8015-763431667093}" srcOrd="1" destOrd="0" presId="urn:microsoft.com/office/officeart/2005/8/layout/vList5"/>
    <dgm:cxn modelId="{53DF6E40-C734-C44C-8122-E550CD0023B9}" type="presParOf" srcId="{010B2B4A-E541-4641-A81F-691F8EB44DD5}" destId="{AEE3C329-D8A6-D842-914D-B96206CB54E3}" srcOrd="5" destOrd="0" presId="urn:microsoft.com/office/officeart/2005/8/layout/vList5"/>
    <dgm:cxn modelId="{C94F4CA9-72C3-174B-BD3C-42569428305A}" type="presParOf" srcId="{010B2B4A-E541-4641-A81F-691F8EB44DD5}" destId="{474876A7-D63B-8940-BACC-9EFA84C0211E}" srcOrd="6" destOrd="0" presId="urn:microsoft.com/office/officeart/2005/8/layout/vList5"/>
    <dgm:cxn modelId="{3901F9B2-3CB0-3645-8434-FC6CA8F5FA3D}" type="presParOf" srcId="{474876A7-D63B-8940-BACC-9EFA84C0211E}" destId="{2FC5F2BB-7511-1744-B9AD-B517A0956074}" srcOrd="0" destOrd="0" presId="urn:microsoft.com/office/officeart/2005/8/layout/vList5"/>
    <dgm:cxn modelId="{35AB501D-A5E2-084E-AA82-DACBF04D37A4}" type="presParOf" srcId="{474876A7-D63B-8940-BACC-9EFA84C0211E}" destId="{9C7BC682-3573-E84A-B57D-148C0DE3E08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3C0465-AF32-5D4E-9584-8B28132DE19B}" type="doc">
      <dgm:prSet loTypeId="urn:microsoft.com/office/officeart/2005/8/layout/chevron2" loCatId="" qsTypeId="urn:microsoft.com/office/officeart/2005/8/quickstyle/simple1" qsCatId="simple" csTypeId="urn:microsoft.com/office/officeart/2005/8/colors/accent2_3" csCatId="accent2" phldr="1"/>
      <dgm:spPr/>
      <dgm:t>
        <a:bodyPr/>
        <a:lstStyle/>
        <a:p>
          <a:endParaRPr lang="en-US"/>
        </a:p>
      </dgm:t>
    </dgm:pt>
    <dgm:pt modelId="{A0BE21AE-BF27-B34A-BA55-B5AABC7B0F93}">
      <dgm:prSet phldrT="[Text]"/>
      <dgm:spPr/>
      <dgm:t>
        <a:bodyPr/>
        <a:lstStyle/>
        <a:p>
          <a:r>
            <a:rPr lang="en-US" dirty="0"/>
            <a:t>Preparation</a:t>
          </a:r>
        </a:p>
      </dgm:t>
    </dgm:pt>
    <dgm:pt modelId="{50BA2C53-C5FD-194F-9C0E-B88824898B93}" type="parTrans" cxnId="{36972104-B349-634B-8C26-52171CEFEB3C}">
      <dgm:prSet/>
      <dgm:spPr/>
      <dgm:t>
        <a:bodyPr/>
        <a:lstStyle/>
        <a:p>
          <a:endParaRPr lang="en-US"/>
        </a:p>
      </dgm:t>
    </dgm:pt>
    <dgm:pt modelId="{68980A73-D83C-D244-B54A-A01FEE99DC81}" type="sibTrans" cxnId="{36972104-B349-634B-8C26-52171CEFEB3C}">
      <dgm:prSet/>
      <dgm:spPr/>
      <dgm:t>
        <a:bodyPr/>
        <a:lstStyle/>
        <a:p>
          <a:endParaRPr lang="en-US"/>
        </a:p>
      </dgm:t>
    </dgm:pt>
    <dgm:pt modelId="{E132819D-9897-BA48-A41E-588A44753FBC}">
      <dgm:prSet phldrT="[Text]"/>
      <dgm:spPr/>
      <dgm:t>
        <a:bodyPr/>
        <a:lstStyle/>
        <a:p>
          <a:r>
            <a:rPr lang="en-US" dirty="0"/>
            <a:t>Supervisors complete mandatory training</a:t>
          </a:r>
        </a:p>
      </dgm:t>
    </dgm:pt>
    <dgm:pt modelId="{7F9B4D0C-97FA-8F44-82F3-D47565AB280A}" type="parTrans" cxnId="{63518A80-BC4A-554F-8FBA-1AE182DB7BB4}">
      <dgm:prSet/>
      <dgm:spPr/>
      <dgm:t>
        <a:bodyPr/>
        <a:lstStyle/>
        <a:p>
          <a:endParaRPr lang="en-US"/>
        </a:p>
      </dgm:t>
    </dgm:pt>
    <dgm:pt modelId="{776B4D94-71A8-6441-9E5A-756781EE16FC}" type="sibTrans" cxnId="{63518A80-BC4A-554F-8FBA-1AE182DB7BB4}">
      <dgm:prSet/>
      <dgm:spPr/>
      <dgm:t>
        <a:bodyPr/>
        <a:lstStyle/>
        <a:p>
          <a:endParaRPr lang="en-US"/>
        </a:p>
      </dgm:t>
    </dgm:pt>
    <dgm:pt modelId="{458B04FF-5832-4B40-A9E9-6921C4129C71}">
      <dgm:prSet phldrT="[Text]"/>
      <dgm:spPr/>
      <dgm:t>
        <a:bodyPr/>
        <a:lstStyle/>
        <a:p>
          <a:r>
            <a:rPr lang="en-US" dirty="0"/>
            <a:t>Supervisors submit project proposals to MRC LID Board</a:t>
          </a:r>
        </a:p>
      </dgm:t>
    </dgm:pt>
    <dgm:pt modelId="{1403D6C4-13F2-3D45-98C3-277225FE64FC}" type="parTrans" cxnId="{32CDC8C5-9991-C34A-B832-82117A2EB35E}">
      <dgm:prSet/>
      <dgm:spPr/>
      <dgm:t>
        <a:bodyPr/>
        <a:lstStyle/>
        <a:p>
          <a:endParaRPr lang="en-US"/>
        </a:p>
      </dgm:t>
    </dgm:pt>
    <dgm:pt modelId="{127ECC96-A054-4C4B-A3A8-022E9E27C958}" type="sibTrans" cxnId="{32CDC8C5-9991-C34A-B832-82117A2EB35E}">
      <dgm:prSet/>
      <dgm:spPr/>
      <dgm:t>
        <a:bodyPr/>
        <a:lstStyle/>
        <a:p>
          <a:endParaRPr lang="en-US"/>
        </a:p>
      </dgm:t>
    </dgm:pt>
    <dgm:pt modelId="{F61DD061-BDFA-7F43-AE23-7FD0A7DFD55A}">
      <dgm:prSet phldrT="[Text]"/>
      <dgm:spPr/>
      <dgm:t>
        <a:bodyPr/>
        <a:lstStyle/>
        <a:p>
          <a:r>
            <a:rPr lang="en-US" dirty="0"/>
            <a:t>Recruitment</a:t>
          </a:r>
        </a:p>
      </dgm:t>
    </dgm:pt>
    <dgm:pt modelId="{00F11DF8-258F-C944-8A36-1DCCB7607FD6}" type="parTrans" cxnId="{78C8AC9E-4013-AD44-9EC6-3F0A5546F640}">
      <dgm:prSet/>
      <dgm:spPr/>
      <dgm:t>
        <a:bodyPr/>
        <a:lstStyle/>
        <a:p>
          <a:endParaRPr lang="en-US"/>
        </a:p>
      </dgm:t>
    </dgm:pt>
    <dgm:pt modelId="{B038A97F-1A7C-BD4C-9E57-28F0C26701D6}" type="sibTrans" cxnId="{78C8AC9E-4013-AD44-9EC6-3F0A5546F640}">
      <dgm:prSet/>
      <dgm:spPr/>
      <dgm:t>
        <a:bodyPr/>
        <a:lstStyle/>
        <a:p>
          <a:endParaRPr lang="en-US"/>
        </a:p>
      </dgm:t>
    </dgm:pt>
    <dgm:pt modelId="{1B2DC13F-466C-564E-AF20-070CFB1E25C4}">
      <dgm:prSet phldrT="[Text]"/>
      <dgm:spPr/>
      <dgm:t>
        <a:bodyPr/>
        <a:lstStyle/>
        <a:p>
          <a:r>
            <a:rPr lang="en-US" dirty="0"/>
            <a:t>MRC LID Board advertises approved projects on website</a:t>
          </a:r>
        </a:p>
      </dgm:t>
    </dgm:pt>
    <dgm:pt modelId="{26FE989A-E30F-034F-87D5-D6371EE05A20}" type="parTrans" cxnId="{6C2094AF-0BCC-D64D-9A0A-7120AD0F77C7}">
      <dgm:prSet/>
      <dgm:spPr/>
      <dgm:t>
        <a:bodyPr/>
        <a:lstStyle/>
        <a:p>
          <a:endParaRPr lang="en-US"/>
        </a:p>
      </dgm:t>
    </dgm:pt>
    <dgm:pt modelId="{837B6574-2125-7D44-997A-E72690FDBED5}" type="sibTrans" cxnId="{6C2094AF-0BCC-D64D-9A0A-7120AD0F77C7}">
      <dgm:prSet/>
      <dgm:spPr/>
      <dgm:t>
        <a:bodyPr/>
        <a:lstStyle/>
        <a:p>
          <a:endParaRPr lang="en-US"/>
        </a:p>
      </dgm:t>
    </dgm:pt>
    <dgm:pt modelId="{82B9F6E2-7A4D-B748-84F8-96F8BDCF8A09}">
      <dgm:prSet phldrT="[Text]"/>
      <dgm:spPr/>
      <dgm:t>
        <a:bodyPr/>
        <a:lstStyle/>
        <a:p>
          <a:r>
            <a:rPr lang="en-US" dirty="0"/>
            <a:t>Candidates contact potential supervisory teams</a:t>
          </a:r>
        </a:p>
      </dgm:t>
    </dgm:pt>
    <dgm:pt modelId="{98070C0F-EDF6-2C4E-BB42-6FEC882566E6}" type="parTrans" cxnId="{CC74EF83-8920-DB41-8A25-B5AF00299C41}">
      <dgm:prSet/>
      <dgm:spPr/>
      <dgm:t>
        <a:bodyPr/>
        <a:lstStyle/>
        <a:p>
          <a:endParaRPr lang="en-US"/>
        </a:p>
      </dgm:t>
    </dgm:pt>
    <dgm:pt modelId="{B5EDE2F9-505D-AA40-9BB5-372052EE339E}" type="sibTrans" cxnId="{CC74EF83-8920-DB41-8A25-B5AF00299C41}">
      <dgm:prSet/>
      <dgm:spPr/>
      <dgm:t>
        <a:bodyPr/>
        <a:lstStyle/>
        <a:p>
          <a:endParaRPr lang="en-US"/>
        </a:p>
      </dgm:t>
    </dgm:pt>
    <dgm:pt modelId="{99ACB9F0-B84F-4242-85E0-A0D16B060829}">
      <dgm:prSet phldrT="[Text]"/>
      <dgm:spPr/>
      <dgm:t>
        <a:bodyPr/>
        <a:lstStyle/>
        <a:p>
          <a:r>
            <a:rPr lang="en-US" dirty="0"/>
            <a:t>Application</a:t>
          </a:r>
        </a:p>
      </dgm:t>
    </dgm:pt>
    <dgm:pt modelId="{59DDDD66-4B31-0F44-B33E-8BCC2BFCE785}" type="parTrans" cxnId="{C518D2BA-4C46-D14F-845F-185245EB4A48}">
      <dgm:prSet/>
      <dgm:spPr/>
      <dgm:t>
        <a:bodyPr/>
        <a:lstStyle/>
        <a:p>
          <a:endParaRPr lang="en-US"/>
        </a:p>
      </dgm:t>
    </dgm:pt>
    <dgm:pt modelId="{092D6E6B-F2B0-CD47-BD36-A436BE8A36C7}" type="sibTrans" cxnId="{C518D2BA-4C46-D14F-845F-185245EB4A48}">
      <dgm:prSet/>
      <dgm:spPr/>
      <dgm:t>
        <a:bodyPr/>
        <a:lstStyle/>
        <a:p>
          <a:endParaRPr lang="en-US"/>
        </a:p>
      </dgm:t>
    </dgm:pt>
    <dgm:pt modelId="{09D38AA2-5401-6242-9AB8-B44EFA6F4DDF}">
      <dgm:prSet phldrT="[Text]"/>
      <dgm:spPr/>
      <dgm:t>
        <a:bodyPr/>
        <a:lstStyle/>
        <a:p>
          <a:r>
            <a:rPr lang="en-US" dirty="0"/>
            <a:t>Candidates prepare applications &amp; scientific proposals</a:t>
          </a:r>
        </a:p>
      </dgm:t>
    </dgm:pt>
    <dgm:pt modelId="{F7346CF4-899B-D94E-9748-4FD40A92DDDB}" type="parTrans" cxnId="{CB02BE76-EB06-114B-A319-2C69405F324E}">
      <dgm:prSet/>
      <dgm:spPr/>
      <dgm:t>
        <a:bodyPr/>
        <a:lstStyle/>
        <a:p>
          <a:endParaRPr lang="en-US"/>
        </a:p>
      </dgm:t>
    </dgm:pt>
    <dgm:pt modelId="{67692301-6468-E840-9D0C-F6D90CB9F0B6}" type="sibTrans" cxnId="{CB02BE76-EB06-114B-A319-2C69405F324E}">
      <dgm:prSet/>
      <dgm:spPr/>
      <dgm:t>
        <a:bodyPr/>
        <a:lstStyle/>
        <a:p>
          <a:endParaRPr lang="en-US"/>
        </a:p>
      </dgm:t>
    </dgm:pt>
    <dgm:pt modelId="{B496EA3D-F99B-D040-9873-222BCF5D11FF}">
      <dgm:prSet phldrT="[Text]"/>
      <dgm:spPr/>
      <dgm:t>
        <a:bodyPr/>
        <a:lstStyle/>
        <a:p>
          <a:r>
            <a:rPr lang="en-US" dirty="0"/>
            <a:t>Supervisors provide advice &amp; feedback to candidates</a:t>
          </a:r>
        </a:p>
      </dgm:t>
    </dgm:pt>
    <dgm:pt modelId="{00450E9F-0644-F748-B0E5-DFD8D7681BE4}" type="parTrans" cxnId="{6CC5D28E-C273-BE4C-AECD-58EDE6FF1A67}">
      <dgm:prSet/>
      <dgm:spPr/>
      <dgm:t>
        <a:bodyPr/>
        <a:lstStyle/>
        <a:p>
          <a:endParaRPr lang="en-US"/>
        </a:p>
      </dgm:t>
    </dgm:pt>
    <dgm:pt modelId="{3DF7FBB5-886C-9841-A338-2843C9D5F24B}" type="sibTrans" cxnId="{6CC5D28E-C273-BE4C-AECD-58EDE6FF1A67}">
      <dgm:prSet/>
      <dgm:spPr/>
      <dgm:t>
        <a:bodyPr/>
        <a:lstStyle/>
        <a:p>
          <a:endParaRPr lang="en-US"/>
        </a:p>
      </dgm:t>
    </dgm:pt>
    <dgm:pt modelId="{CC432CB6-7E9E-8447-A341-89C054422288}">
      <dgm:prSet/>
      <dgm:spPr/>
      <dgm:t>
        <a:bodyPr/>
        <a:lstStyle/>
        <a:p>
          <a:r>
            <a:rPr lang="en-US" dirty="0"/>
            <a:t>Selection</a:t>
          </a:r>
        </a:p>
      </dgm:t>
    </dgm:pt>
    <dgm:pt modelId="{981B4E45-EC46-DD42-B4DF-326DE4F154A8}" type="parTrans" cxnId="{E2CFD4EC-CD04-2443-92A4-2800EC1B8A04}">
      <dgm:prSet/>
      <dgm:spPr/>
      <dgm:t>
        <a:bodyPr/>
        <a:lstStyle/>
        <a:p>
          <a:endParaRPr lang="en-US"/>
        </a:p>
      </dgm:t>
    </dgm:pt>
    <dgm:pt modelId="{30407680-BCAD-BF44-ACF7-5DE7D00E721E}" type="sibTrans" cxnId="{E2CFD4EC-CD04-2443-92A4-2800EC1B8A04}">
      <dgm:prSet/>
      <dgm:spPr/>
      <dgm:t>
        <a:bodyPr/>
        <a:lstStyle/>
        <a:p>
          <a:endParaRPr lang="en-US"/>
        </a:p>
      </dgm:t>
    </dgm:pt>
    <dgm:pt modelId="{687E9A30-E99F-0645-A519-F6A024889A3F}">
      <dgm:prSet/>
      <dgm:spPr/>
      <dgm:t>
        <a:bodyPr/>
        <a:lstStyle/>
        <a:p>
          <a:r>
            <a:rPr lang="en-US" dirty="0"/>
            <a:t>Supervisors review applications &amp; rank applicants</a:t>
          </a:r>
        </a:p>
      </dgm:t>
    </dgm:pt>
    <dgm:pt modelId="{DAF8DF33-7DC0-E14A-BC1E-08815BA0E2D7}" type="parTrans" cxnId="{D12E5A55-1CF0-CC45-912C-BC15393ECCA5}">
      <dgm:prSet/>
      <dgm:spPr/>
      <dgm:t>
        <a:bodyPr/>
        <a:lstStyle/>
        <a:p>
          <a:endParaRPr lang="en-US"/>
        </a:p>
      </dgm:t>
    </dgm:pt>
    <dgm:pt modelId="{E2B01B53-2C1A-A448-BA01-C20B6A823CE3}" type="sibTrans" cxnId="{D12E5A55-1CF0-CC45-912C-BC15393ECCA5}">
      <dgm:prSet/>
      <dgm:spPr/>
      <dgm:t>
        <a:bodyPr/>
        <a:lstStyle/>
        <a:p>
          <a:endParaRPr lang="en-US"/>
        </a:p>
      </dgm:t>
    </dgm:pt>
    <dgm:pt modelId="{E89CF89C-3894-CB4C-BB6C-E38F7722C2F7}">
      <dgm:prSet/>
      <dgm:spPr/>
      <dgm:t>
        <a:bodyPr/>
        <a:lstStyle/>
        <a:p>
          <a:r>
            <a:rPr lang="en-US" dirty="0"/>
            <a:t>MRC LID Board reviews applications &amp; shortlists applicants</a:t>
          </a:r>
        </a:p>
      </dgm:t>
    </dgm:pt>
    <dgm:pt modelId="{85DAA08B-1C55-1448-9571-B8584635B601}" type="parTrans" cxnId="{E067900F-708F-6F4A-8B68-0737EDFCBCBD}">
      <dgm:prSet/>
      <dgm:spPr/>
      <dgm:t>
        <a:bodyPr/>
        <a:lstStyle/>
        <a:p>
          <a:endParaRPr lang="en-US"/>
        </a:p>
      </dgm:t>
    </dgm:pt>
    <dgm:pt modelId="{D3CA7C08-9469-C144-97F2-3257BCBCE015}" type="sibTrans" cxnId="{E067900F-708F-6F4A-8B68-0737EDFCBCBD}">
      <dgm:prSet/>
      <dgm:spPr/>
      <dgm:t>
        <a:bodyPr/>
        <a:lstStyle/>
        <a:p>
          <a:endParaRPr lang="en-US"/>
        </a:p>
      </dgm:t>
    </dgm:pt>
    <dgm:pt modelId="{0C1F3C53-3C3A-DB48-B45F-A2F84BF0E8F3}">
      <dgm:prSet/>
      <dgm:spPr/>
      <dgm:t>
        <a:bodyPr/>
        <a:lstStyle/>
        <a:p>
          <a:r>
            <a:rPr lang="en-US" dirty="0"/>
            <a:t>MRC LID Board interviews shortlisted applicants</a:t>
          </a:r>
        </a:p>
      </dgm:t>
    </dgm:pt>
    <dgm:pt modelId="{19E3B512-580C-8145-BB35-B4BDD8E2BE62}" type="parTrans" cxnId="{55D1DD8B-CC37-AC41-A156-496D198552FA}">
      <dgm:prSet/>
      <dgm:spPr/>
      <dgm:t>
        <a:bodyPr/>
        <a:lstStyle/>
        <a:p>
          <a:endParaRPr lang="en-US"/>
        </a:p>
      </dgm:t>
    </dgm:pt>
    <dgm:pt modelId="{1737CA76-96F5-2947-B4E8-BB43E7F2E5B6}" type="sibTrans" cxnId="{55D1DD8B-CC37-AC41-A156-496D198552FA}">
      <dgm:prSet/>
      <dgm:spPr/>
      <dgm:t>
        <a:bodyPr/>
        <a:lstStyle/>
        <a:p>
          <a:endParaRPr lang="en-US"/>
        </a:p>
      </dgm:t>
    </dgm:pt>
    <dgm:pt modelId="{DB9854D0-805F-BE45-B7AA-E91A2EE4043D}" type="pres">
      <dgm:prSet presAssocID="{D83C0465-AF32-5D4E-9584-8B28132DE19B}" presName="linearFlow" presStyleCnt="0">
        <dgm:presLayoutVars>
          <dgm:dir/>
          <dgm:animLvl val="lvl"/>
          <dgm:resizeHandles val="exact"/>
        </dgm:presLayoutVars>
      </dgm:prSet>
      <dgm:spPr/>
    </dgm:pt>
    <dgm:pt modelId="{07A16BC6-1072-454B-BD85-EA9B7CB63B0B}" type="pres">
      <dgm:prSet presAssocID="{A0BE21AE-BF27-B34A-BA55-B5AABC7B0F93}" presName="composite" presStyleCnt="0"/>
      <dgm:spPr/>
    </dgm:pt>
    <dgm:pt modelId="{9F5AEDBC-F288-6E40-9BFF-A7FFB46B333A}" type="pres">
      <dgm:prSet presAssocID="{A0BE21AE-BF27-B34A-BA55-B5AABC7B0F93}" presName="parentText" presStyleLbl="alignNode1" presStyleIdx="0" presStyleCnt="4">
        <dgm:presLayoutVars>
          <dgm:chMax val="1"/>
          <dgm:bulletEnabled val="1"/>
        </dgm:presLayoutVars>
      </dgm:prSet>
      <dgm:spPr/>
    </dgm:pt>
    <dgm:pt modelId="{54F6EFAD-81F9-2C47-ADA7-B16DD718BA4E}" type="pres">
      <dgm:prSet presAssocID="{A0BE21AE-BF27-B34A-BA55-B5AABC7B0F93}" presName="descendantText" presStyleLbl="alignAcc1" presStyleIdx="0" presStyleCnt="4">
        <dgm:presLayoutVars>
          <dgm:bulletEnabled val="1"/>
        </dgm:presLayoutVars>
      </dgm:prSet>
      <dgm:spPr/>
    </dgm:pt>
    <dgm:pt modelId="{A47CE729-CB00-CA44-8BC6-57EE073CCD3C}" type="pres">
      <dgm:prSet presAssocID="{68980A73-D83C-D244-B54A-A01FEE99DC81}" presName="sp" presStyleCnt="0"/>
      <dgm:spPr/>
    </dgm:pt>
    <dgm:pt modelId="{31CF3894-D520-6B42-A081-23D1EA0D786B}" type="pres">
      <dgm:prSet presAssocID="{F61DD061-BDFA-7F43-AE23-7FD0A7DFD55A}" presName="composite" presStyleCnt="0"/>
      <dgm:spPr/>
    </dgm:pt>
    <dgm:pt modelId="{149ACD95-5E0F-6E41-A28D-4FB067948A3D}" type="pres">
      <dgm:prSet presAssocID="{F61DD061-BDFA-7F43-AE23-7FD0A7DFD55A}" presName="parentText" presStyleLbl="alignNode1" presStyleIdx="1" presStyleCnt="4">
        <dgm:presLayoutVars>
          <dgm:chMax val="1"/>
          <dgm:bulletEnabled val="1"/>
        </dgm:presLayoutVars>
      </dgm:prSet>
      <dgm:spPr/>
    </dgm:pt>
    <dgm:pt modelId="{A858DCA9-614B-594A-8331-F3BD066EF541}" type="pres">
      <dgm:prSet presAssocID="{F61DD061-BDFA-7F43-AE23-7FD0A7DFD55A}" presName="descendantText" presStyleLbl="alignAcc1" presStyleIdx="1" presStyleCnt="4">
        <dgm:presLayoutVars>
          <dgm:bulletEnabled val="1"/>
        </dgm:presLayoutVars>
      </dgm:prSet>
      <dgm:spPr/>
    </dgm:pt>
    <dgm:pt modelId="{C4A3F906-6413-FC4A-B0AC-3B4DF9A8E641}" type="pres">
      <dgm:prSet presAssocID="{B038A97F-1A7C-BD4C-9E57-28F0C26701D6}" presName="sp" presStyleCnt="0"/>
      <dgm:spPr/>
    </dgm:pt>
    <dgm:pt modelId="{91C548DD-14B5-CE43-BA93-9CE047E0B3C5}" type="pres">
      <dgm:prSet presAssocID="{99ACB9F0-B84F-4242-85E0-A0D16B060829}" presName="composite" presStyleCnt="0"/>
      <dgm:spPr/>
    </dgm:pt>
    <dgm:pt modelId="{71F99177-7944-C940-B2D7-F2BB895E8252}" type="pres">
      <dgm:prSet presAssocID="{99ACB9F0-B84F-4242-85E0-A0D16B060829}" presName="parentText" presStyleLbl="alignNode1" presStyleIdx="2" presStyleCnt="4">
        <dgm:presLayoutVars>
          <dgm:chMax val="1"/>
          <dgm:bulletEnabled val="1"/>
        </dgm:presLayoutVars>
      </dgm:prSet>
      <dgm:spPr/>
    </dgm:pt>
    <dgm:pt modelId="{515CC01F-1B20-E947-8B33-9B8F06062EF9}" type="pres">
      <dgm:prSet presAssocID="{99ACB9F0-B84F-4242-85E0-A0D16B060829}" presName="descendantText" presStyleLbl="alignAcc1" presStyleIdx="2" presStyleCnt="4">
        <dgm:presLayoutVars>
          <dgm:bulletEnabled val="1"/>
        </dgm:presLayoutVars>
      </dgm:prSet>
      <dgm:spPr/>
    </dgm:pt>
    <dgm:pt modelId="{09C041EC-F735-3445-80DA-88E21930FEDE}" type="pres">
      <dgm:prSet presAssocID="{092D6E6B-F2B0-CD47-BD36-A436BE8A36C7}" presName="sp" presStyleCnt="0"/>
      <dgm:spPr/>
    </dgm:pt>
    <dgm:pt modelId="{B873E201-89C7-1441-9E1E-0B2D48607620}" type="pres">
      <dgm:prSet presAssocID="{CC432CB6-7E9E-8447-A341-89C054422288}" presName="composite" presStyleCnt="0"/>
      <dgm:spPr/>
    </dgm:pt>
    <dgm:pt modelId="{2687C53F-2C25-8C4D-BC09-FCEF3B0EC667}" type="pres">
      <dgm:prSet presAssocID="{CC432CB6-7E9E-8447-A341-89C054422288}" presName="parentText" presStyleLbl="alignNode1" presStyleIdx="3" presStyleCnt="4">
        <dgm:presLayoutVars>
          <dgm:chMax val="1"/>
          <dgm:bulletEnabled val="1"/>
        </dgm:presLayoutVars>
      </dgm:prSet>
      <dgm:spPr/>
    </dgm:pt>
    <dgm:pt modelId="{1D47C798-58E6-BD42-80D0-F187B0F8FC90}" type="pres">
      <dgm:prSet presAssocID="{CC432CB6-7E9E-8447-A341-89C054422288}" presName="descendantText" presStyleLbl="alignAcc1" presStyleIdx="3" presStyleCnt="4">
        <dgm:presLayoutVars>
          <dgm:bulletEnabled val="1"/>
        </dgm:presLayoutVars>
      </dgm:prSet>
      <dgm:spPr/>
    </dgm:pt>
  </dgm:ptLst>
  <dgm:cxnLst>
    <dgm:cxn modelId="{36972104-B349-634B-8C26-52171CEFEB3C}" srcId="{D83C0465-AF32-5D4E-9584-8B28132DE19B}" destId="{A0BE21AE-BF27-B34A-BA55-B5AABC7B0F93}" srcOrd="0" destOrd="0" parTransId="{50BA2C53-C5FD-194F-9C0E-B88824898B93}" sibTransId="{68980A73-D83C-D244-B54A-A01FEE99DC81}"/>
    <dgm:cxn modelId="{E067900F-708F-6F4A-8B68-0737EDFCBCBD}" srcId="{CC432CB6-7E9E-8447-A341-89C054422288}" destId="{E89CF89C-3894-CB4C-BB6C-E38F7722C2F7}" srcOrd="1" destOrd="0" parTransId="{85DAA08B-1C55-1448-9571-B8584635B601}" sibTransId="{D3CA7C08-9469-C144-97F2-3257BCBCE015}"/>
    <dgm:cxn modelId="{CB159129-D6CD-994E-B202-29BF1D0275CC}" type="presOf" srcId="{1B2DC13F-466C-564E-AF20-070CFB1E25C4}" destId="{A858DCA9-614B-594A-8331-F3BD066EF541}" srcOrd="0" destOrd="0" presId="urn:microsoft.com/office/officeart/2005/8/layout/chevron2"/>
    <dgm:cxn modelId="{B28A9C3D-FD6C-B24E-9C13-D1D6EEDA9DAD}" type="presOf" srcId="{CC432CB6-7E9E-8447-A341-89C054422288}" destId="{2687C53F-2C25-8C4D-BC09-FCEF3B0EC667}" srcOrd="0" destOrd="0" presId="urn:microsoft.com/office/officeart/2005/8/layout/chevron2"/>
    <dgm:cxn modelId="{465DAA5D-A0E6-154D-A8EF-ED3D6B26B743}" type="presOf" srcId="{D83C0465-AF32-5D4E-9584-8B28132DE19B}" destId="{DB9854D0-805F-BE45-B7AA-E91A2EE4043D}" srcOrd="0" destOrd="0" presId="urn:microsoft.com/office/officeart/2005/8/layout/chevron2"/>
    <dgm:cxn modelId="{0E5BDD41-CB55-0C4D-A52E-9A58912A978C}" type="presOf" srcId="{A0BE21AE-BF27-B34A-BA55-B5AABC7B0F93}" destId="{9F5AEDBC-F288-6E40-9BFF-A7FFB46B333A}" srcOrd="0" destOrd="0" presId="urn:microsoft.com/office/officeart/2005/8/layout/chevron2"/>
    <dgm:cxn modelId="{645F8F67-A936-AF4E-A02C-E63CFC647966}" type="presOf" srcId="{B496EA3D-F99B-D040-9873-222BCF5D11FF}" destId="{515CC01F-1B20-E947-8B33-9B8F06062EF9}" srcOrd="0" destOrd="1" presId="urn:microsoft.com/office/officeart/2005/8/layout/chevron2"/>
    <dgm:cxn modelId="{837B486F-DB19-3242-A625-DCD9F06C6A0A}" type="presOf" srcId="{458B04FF-5832-4B40-A9E9-6921C4129C71}" destId="{54F6EFAD-81F9-2C47-ADA7-B16DD718BA4E}" srcOrd="0" destOrd="1" presId="urn:microsoft.com/office/officeart/2005/8/layout/chevron2"/>
    <dgm:cxn modelId="{1D38DC71-6E73-C14A-97E3-863B2874C8DA}" type="presOf" srcId="{E89CF89C-3894-CB4C-BB6C-E38F7722C2F7}" destId="{1D47C798-58E6-BD42-80D0-F187B0F8FC90}" srcOrd="0" destOrd="1" presId="urn:microsoft.com/office/officeart/2005/8/layout/chevron2"/>
    <dgm:cxn modelId="{E15B0E53-59E3-1846-9CB5-3D4E39467E11}" type="presOf" srcId="{E132819D-9897-BA48-A41E-588A44753FBC}" destId="{54F6EFAD-81F9-2C47-ADA7-B16DD718BA4E}" srcOrd="0" destOrd="0" presId="urn:microsoft.com/office/officeart/2005/8/layout/chevron2"/>
    <dgm:cxn modelId="{EA94A453-CB06-B545-A75F-ADDA7BAF2770}" type="presOf" srcId="{99ACB9F0-B84F-4242-85E0-A0D16B060829}" destId="{71F99177-7944-C940-B2D7-F2BB895E8252}" srcOrd="0" destOrd="0" presId="urn:microsoft.com/office/officeart/2005/8/layout/chevron2"/>
    <dgm:cxn modelId="{D12E5A55-1CF0-CC45-912C-BC15393ECCA5}" srcId="{CC432CB6-7E9E-8447-A341-89C054422288}" destId="{687E9A30-E99F-0645-A519-F6A024889A3F}" srcOrd="0" destOrd="0" parTransId="{DAF8DF33-7DC0-E14A-BC1E-08815BA0E2D7}" sibTransId="{E2B01B53-2C1A-A448-BA01-C20B6A823CE3}"/>
    <dgm:cxn modelId="{19F91F56-3B1A-E543-BAF0-386A1F737D39}" type="presOf" srcId="{687E9A30-E99F-0645-A519-F6A024889A3F}" destId="{1D47C798-58E6-BD42-80D0-F187B0F8FC90}" srcOrd="0" destOrd="0" presId="urn:microsoft.com/office/officeart/2005/8/layout/chevron2"/>
    <dgm:cxn modelId="{CB02BE76-EB06-114B-A319-2C69405F324E}" srcId="{99ACB9F0-B84F-4242-85E0-A0D16B060829}" destId="{09D38AA2-5401-6242-9AB8-B44EFA6F4DDF}" srcOrd="0" destOrd="0" parTransId="{F7346CF4-899B-D94E-9748-4FD40A92DDDB}" sibTransId="{67692301-6468-E840-9D0C-F6D90CB9F0B6}"/>
    <dgm:cxn modelId="{63518A80-BC4A-554F-8FBA-1AE182DB7BB4}" srcId="{A0BE21AE-BF27-B34A-BA55-B5AABC7B0F93}" destId="{E132819D-9897-BA48-A41E-588A44753FBC}" srcOrd="0" destOrd="0" parTransId="{7F9B4D0C-97FA-8F44-82F3-D47565AB280A}" sibTransId="{776B4D94-71A8-6441-9E5A-756781EE16FC}"/>
    <dgm:cxn modelId="{CC74EF83-8920-DB41-8A25-B5AF00299C41}" srcId="{F61DD061-BDFA-7F43-AE23-7FD0A7DFD55A}" destId="{82B9F6E2-7A4D-B748-84F8-96F8BDCF8A09}" srcOrd="1" destOrd="0" parTransId="{98070C0F-EDF6-2C4E-BB42-6FEC882566E6}" sibTransId="{B5EDE2F9-505D-AA40-9BB5-372052EE339E}"/>
    <dgm:cxn modelId="{D71ECF84-9714-DA45-8385-F489ED1AADAF}" type="presOf" srcId="{0C1F3C53-3C3A-DB48-B45F-A2F84BF0E8F3}" destId="{1D47C798-58E6-BD42-80D0-F187B0F8FC90}" srcOrd="0" destOrd="2" presId="urn:microsoft.com/office/officeart/2005/8/layout/chevron2"/>
    <dgm:cxn modelId="{55D1DD8B-CC37-AC41-A156-496D198552FA}" srcId="{CC432CB6-7E9E-8447-A341-89C054422288}" destId="{0C1F3C53-3C3A-DB48-B45F-A2F84BF0E8F3}" srcOrd="2" destOrd="0" parTransId="{19E3B512-580C-8145-BB35-B4BDD8E2BE62}" sibTransId="{1737CA76-96F5-2947-B4E8-BB43E7F2E5B6}"/>
    <dgm:cxn modelId="{6CC5D28E-C273-BE4C-AECD-58EDE6FF1A67}" srcId="{99ACB9F0-B84F-4242-85E0-A0D16B060829}" destId="{B496EA3D-F99B-D040-9873-222BCF5D11FF}" srcOrd="1" destOrd="0" parTransId="{00450E9F-0644-F748-B0E5-DFD8D7681BE4}" sibTransId="{3DF7FBB5-886C-9841-A338-2843C9D5F24B}"/>
    <dgm:cxn modelId="{3E715498-1FB7-7E4E-8369-92B2345D1F13}" type="presOf" srcId="{09D38AA2-5401-6242-9AB8-B44EFA6F4DDF}" destId="{515CC01F-1B20-E947-8B33-9B8F06062EF9}" srcOrd="0" destOrd="0" presId="urn:microsoft.com/office/officeart/2005/8/layout/chevron2"/>
    <dgm:cxn modelId="{78C8AC9E-4013-AD44-9EC6-3F0A5546F640}" srcId="{D83C0465-AF32-5D4E-9584-8B28132DE19B}" destId="{F61DD061-BDFA-7F43-AE23-7FD0A7DFD55A}" srcOrd="1" destOrd="0" parTransId="{00F11DF8-258F-C944-8A36-1DCCB7607FD6}" sibTransId="{B038A97F-1A7C-BD4C-9E57-28F0C26701D6}"/>
    <dgm:cxn modelId="{6C2094AF-0BCC-D64D-9A0A-7120AD0F77C7}" srcId="{F61DD061-BDFA-7F43-AE23-7FD0A7DFD55A}" destId="{1B2DC13F-466C-564E-AF20-070CFB1E25C4}" srcOrd="0" destOrd="0" parTransId="{26FE989A-E30F-034F-87D5-D6371EE05A20}" sibTransId="{837B6574-2125-7D44-997A-E72690FDBED5}"/>
    <dgm:cxn modelId="{C518D2BA-4C46-D14F-845F-185245EB4A48}" srcId="{D83C0465-AF32-5D4E-9584-8B28132DE19B}" destId="{99ACB9F0-B84F-4242-85E0-A0D16B060829}" srcOrd="2" destOrd="0" parTransId="{59DDDD66-4B31-0F44-B33E-8BCC2BFCE785}" sibTransId="{092D6E6B-F2B0-CD47-BD36-A436BE8A36C7}"/>
    <dgm:cxn modelId="{32CDC8C5-9991-C34A-B832-82117A2EB35E}" srcId="{A0BE21AE-BF27-B34A-BA55-B5AABC7B0F93}" destId="{458B04FF-5832-4B40-A9E9-6921C4129C71}" srcOrd="1" destOrd="0" parTransId="{1403D6C4-13F2-3D45-98C3-277225FE64FC}" sibTransId="{127ECC96-A054-4C4B-A3A8-022E9E27C958}"/>
    <dgm:cxn modelId="{168F7FE8-9799-C948-A07F-3A201510A0B3}" type="presOf" srcId="{82B9F6E2-7A4D-B748-84F8-96F8BDCF8A09}" destId="{A858DCA9-614B-594A-8331-F3BD066EF541}" srcOrd="0" destOrd="1" presId="urn:microsoft.com/office/officeart/2005/8/layout/chevron2"/>
    <dgm:cxn modelId="{E2CFD4EC-CD04-2443-92A4-2800EC1B8A04}" srcId="{D83C0465-AF32-5D4E-9584-8B28132DE19B}" destId="{CC432CB6-7E9E-8447-A341-89C054422288}" srcOrd="3" destOrd="0" parTransId="{981B4E45-EC46-DD42-B4DF-326DE4F154A8}" sibTransId="{30407680-BCAD-BF44-ACF7-5DE7D00E721E}"/>
    <dgm:cxn modelId="{B3FD50ED-D29B-5B43-AD67-196C3DAFB3FD}" type="presOf" srcId="{F61DD061-BDFA-7F43-AE23-7FD0A7DFD55A}" destId="{149ACD95-5E0F-6E41-A28D-4FB067948A3D}" srcOrd="0" destOrd="0" presId="urn:microsoft.com/office/officeart/2005/8/layout/chevron2"/>
    <dgm:cxn modelId="{FD109CA8-4AE2-7F4D-B014-A64B1EA86772}" type="presParOf" srcId="{DB9854D0-805F-BE45-B7AA-E91A2EE4043D}" destId="{07A16BC6-1072-454B-BD85-EA9B7CB63B0B}" srcOrd="0" destOrd="0" presId="urn:microsoft.com/office/officeart/2005/8/layout/chevron2"/>
    <dgm:cxn modelId="{9FC6D9B4-5454-144E-9BF0-C0FDE31BEC4E}" type="presParOf" srcId="{07A16BC6-1072-454B-BD85-EA9B7CB63B0B}" destId="{9F5AEDBC-F288-6E40-9BFF-A7FFB46B333A}" srcOrd="0" destOrd="0" presId="urn:microsoft.com/office/officeart/2005/8/layout/chevron2"/>
    <dgm:cxn modelId="{DD1D3F1D-AB4B-1049-90F8-1FB824364815}" type="presParOf" srcId="{07A16BC6-1072-454B-BD85-EA9B7CB63B0B}" destId="{54F6EFAD-81F9-2C47-ADA7-B16DD718BA4E}" srcOrd="1" destOrd="0" presId="urn:microsoft.com/office/officeart/2005/8/layout/chevron2"/>
    <dgm:cxn modelId="{319D7616-F7DB-5644-AED4-B65C47A767DF}" type="presParOf" srcId="{DB9854D0-805F-BE45-B7AA-E91A2EE4043D}" destId="{A47CE729-CB00-CA44-8BC6-57EE073CCD3C}" srcOrd="1" destOrd="0" presId="urn:microsoft.com/office/officeart/2005/8/layout/chevron2"/>
    <dgm:cxn modelId="{106F82C3-6554-A84B-889E-0F4148DA91AB}" type="presParOf" srcId="{DB9854D0-805F-BE45-B7AA-E91A2EE4043D}" destId="{31CF3894-D520-6B42-A081-23D1EA0D786B}" srcOrd="2" destOrd="0" presId="urn:microsoft.com/office/officeart/2005/8/layout/chevron2"/>
    <dgm:cxn modelId="{96A9BE61-D151-C340-A6AD-A27042245850}" type="presParOf" srcId="{31CF3894-D520-6B42-A081-23D1EA0D786B}" destId="{149ACD95-5E0F-6E41-A28D-4FB067948A3D}" srcOrd="0" destOrd="0" presId="urn:microsoft.com/office/officeart/2005/8/layout/chevron2"/>
    <dgm:cxn modelId="{4C4A4795-C621-3243-9F88-68EA4F21769E}" type="presParOf" srcId="{31CF3894-D520-6B42-A081-23D1EA0D786B}" destId="{A858DCA9-614B-594A-8331-F3BD066EF541}" srcOrd="1" destOrd="0" presId="urn:microsoft.com/office/officeart/2005/8/layout/chevron2"/>
    <dgm:cxn modelId="{5766E8A7-DED4-B94B-9DD7-9AF3232DDEFB}" type="presParOf" srcId="{DB9854D0-805F-BE45-B7AA-E91A2EE4043D}" destId="{C4A3F906-6413-FC4A-B0AC-3B4DF9A8E641}" srcOrd="3" destOrd="0" presId="urn:microsoft.com/office/officeart/2005/8/layout/chevron2"/>
    <dgm:cxn modelId="{4C1C6453-08C5-7443-9D19-9A8777B1506A}" type="presParOf" srcId="{DB9854D0-805F-BE45-B7AA-E91A2EE4043D}" destId="{91C548DD-14B5-CE43-BA93-9CE047E0B3C5}" srcOrd="4" destOrd="0" presId="urn:microsoft.com/office/officeart/2005/8/layout/chevron2"/>
    <dgm:cxn modelId="{C06D8281-EE68-B140-B5A6-D98FA2A3D8D5}" type="presParOf" srcId="{91C548DD-14B5-CE43-BA93-9CE047E0B3C5}" destId="{71F99177-7944-C940-B2D7-F2BB895E8252}" srcOrd="0" destOrd="0" presId="urn:microsoft.com/office/officeart/2005/8/layout/chevron2"/>
    <dgm:cxn modelId="{2074A227-C3EF-9443-B686-9FD583729DC1}" type="presParOf" srcId="{91C548DD-14B5-CE43-BA93-9CE047E0B3C5}" destId="{515CC01F-1B20-E947-8B33-9B8F06062EF9}" srcOrd="1" destOrd="0" presId="urn:microsoft.com/office/officeart/2005/8/layout/chevron2"/>
    <dgm:cxn modelId="{C16AA5B9-B335-7C44-A9C5-F569357FDA99}" type="presParOf" srcId="{DB9854D0-805F-BE45-B7AA-E91A2EE4043D}" destId="{09C041EC-F735-3445-80DA-88E21930FEDE}" srcOrd="5" destOrd="0" presId="urn:microsoft.com/office/officeart/2005/8/layout/chevron2"/>
    <dgm:cxn modelId="{9EC3CB16-B48F-C348-94D5-1473A32F4572}" type="presParOf" srcId="{DB9854D0-805F-BE45-B7AA-E91A2EE4043D}" destId="{B873E201-89C7-1441-9E1E-0B2D48607620}" srcOrd="6" destOrd="0" presId="urn:microsoft.com/office/officeart/2005/8/layout/chevron2"/>
    <dgm:cxn modelId="{F3A6ADCC-BC74-454D-A48C-473895DDDDB5}" type="presParOf" srcId="{B873E201-89C7-1441-9E1E-0B2D48607620}" destId="{2687C53F-2C25-8C4D-BC09-FCEF3B0EC667}" srcOrd="0" destOrd="0" presId="urn:microsoft.com/office/officeart/2005/8/layout/chevron2"/>
    <dgm:cxn modelId="{1006D4A0-E8F0-C949-A11A-46A77ECD3E93}" type="presParOf" srcId="{B873E201-89C7-1441-9E1E-0B2D48607620}" destId="{1D47C798-58E6-BD42-80D0-F187B0F8FC90}"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83C0465-AF32-5D4E-9584-8B28132DE19B}" type="doc">
      <dgm:prSet loTypeId="urn:microsoft.com/office/officeart/2005/8/layout/chevron2" loCatId="" qsTypeId="urn:microsoft.com/office/officeart/2005/8/quickstyle/simple1" qsCatId="simple" csTypeId="urn:microsoft.com/office/officeart/2005/8/colors/accent2_3" csCatId="accent2" phldr="1"/>
      <dgm:spPr/>
      <dgm:t>
        <a:bodyPr/>
        <a:lstStyle/>
        <a:p>
          <a:endParaRPr lang="en-US"/>
        </a:p>
      </dgm:t>
    </dgm:pt>
    <dgm:pt modelId="{A0BE21AE-BF27-B34A-BA55-B5AABC7B0F93}">
      <dgm:prSet phldrT="[Text]"/>
      <dgm:spPr/>
      <dgm:t>
        <a:bodyPr/>
        <a:lstStyle/>
        <a:p>
          <a:r>
            <a:rPr lang="en-US" dirty="0"/>
            <a:t>Preparation</a:t>
          </a:r>
        </a:p>
      </dgm:t>
    </dgm:pt>
    <dgm:pt modelId="{50BA2C53-C5FD-194F-9C0E-B88824898B93}" type="parTrans" cxnId="{36972104-B349-634B-8C26-52171CEFEB3C}">
      <dgm:prSet/>
      <dgm:spPr/>
      <dgm:t>
        <a:bodyPr/>
        <a:lstStyle/>
        <a:p>
          <a:endParaRPr lang="en-US"/>
        </a:p>
      </dgm:t>
    </dgm:pt>
    <dgm:pt modelId="{68980A73-D83C-D244-B54A-A01FEE99DC81}" type="sibTrans" cxnId="{36972104-B349-634B-8C26-52171CEFEB3C}">
      <dgm:prSet/>
      <dgm:spPr/>
      <dgm:t>
        <a:bodyPr/>
        <a:lstStyle/>
        <a:p>
          <a:endParaRPr lang="en-US"/>
        </a:p>
      </dgm:t>
    </dgm:pt>
    <dgm:pt modelId="{E132819D-9897-BA48-A41E-588A44753FBC}">
      <dgm:prSet phldrT="[Text]"/>
      <dgm:spPr/>
      <dgm:t>
        <a:bodyPr/>
        <a:lstStyle/>
        <a:p>
          <a:r>
            <a:rPr lang="en-US" b="1" dirty="0">
              <a:solidFill>
                <a:srgbClr val="C00000"/>
              </a:solidFill>
            </a:rPr>
            <a:t>Supervisors complete mandatory training</a:t>
          </a:r>
        </a:p>
      </dgm:t>
    </dgm:pt>
    <dgm:pt modelId="{7F9B4D0C-97FA-8F44-82F3-D47565AB280A}" type="parTrans" cxnId="{63518A80-BC4A-554F-8FBA-1AE182DB7BB4}">
      <dgm:prSet/>
      <dgm:spPr/>
      <dgm:t>
        <a:bodyPr/>
        <a:lstStyle/>
        <a:p>
          <a:endParaRPr lang="en-US"/>
        </a:p>
      </dgm:t>
    </dgm:pt>
    <dgm:pt modelId="{776B4D94-71A8-6441-9E5A-756781EE16FC}" type="sibTrans" cxnId="{63518A80-BC4A-554F-8FBA-1AE182DB7BB4}">
      <dgm:prSet/>
      <dgm:spPr/>
      <dgm:t>
        <a:bodyPr/>
        <a:lstStyle/>
        <a:p>
          <a:endParaRPr lang="en-US"/>
        </a:p>
      </dgm:t>
    </dgm:pt>
    <dgm:pt modelId="{458B04FF-5832-4B40-A9E9-6921C4129C71}">
      <dgm:prSet phldrT="[Text]"/>
      <dgm:spPr/>
      <dgm:t>
        <a:bodyPr/>
        <a:lstStyle/>
        <a:p>
          <a:r>
            <a:rPr lang="en-US" dirty="0"/>
            <a:t>Supervisors submit project proposals to MRC LID Board</a:t>
          </a:r>
        </a:p>
      </dgm:t>
    </dgm:pt>
    <dgm:pt modelId="{1403D6C4-13F2-3D45-98C3-277225FE64FC}" type="parTrans" cxnId="{32CDC8C5-9991-C34A-B832-82117A2EB35E}">
      <dgm:prSet/>
      <dgm:spPr/>
      <dgm:t>
        <a:bodyPr/>
        <a:lstStyle/>
        <a:p>
          <a:endParaRPr lang="en-US"/>
        </a:p>
      </dgm:t>
    </dgm:pt>
    <dgm:pt modelId="{127ECC96-A054-4C4B-A3A8-022E9E27C958}" type="sibTrans" cxnId="{32CDC8C5-9991-C34A-B832-82117A2EB35E}">
      <dgm:prSet/>
      <dgm:spPr/>
      <dgm:t>
        <a:bodyPr/>
        <a:lstStyle/>
        <a:p>
          <a:endParaRPr lang="en-US"/>
        </a:p>
      </dgm:t>
    </dgm:pt>
    <dgm:pt modelId="{F61DD061-BDFA-7F43-AE23-7FD0A7DFD55A}">
      <dgm:prSet phldrT="[Text]"/>
      <dgm:spPr/>
      <dgm:t>
        <a:bodyPr/>
        <a:lstStyle/>
        <a:p>
          <a:r>
            <a:rPr lang="en-US" dirty="0"/>
            <a:t>Recruitment</a:t>
          </a:r>
        </a:p>
      </dgm:t>
    </dgm:pt>
    <dgm:pt modelId="{00F11DF8-258F-C944-8A36-1DCCB7607FD6}" type="parTrans" cxnId="{78C8AC9E-4013-AD44-9EC6-3F0A5546F640}">
      <dgm:prSet/>
      <dgm:spPr/>
      <dgm:t>
        <a:bodyPr/>
        <a:lstStyle/>
        <a:p>
          <a:endParaRPr lang="en-US"/>
        </a:p>
      </dgm:t>
    </dgm:pt>
    <dgm:pt modelId="{B038A97F-1A7C-BD4C-9E57-28F0C26701D6}" type="sibTrans" cxnId="{78C8AC9E-4013-AD44-9EC6-3F0A5546F640}">
      <dgm:prSet/>
      <dgm:spPr/>
      <dgm:t>
        <a:bodyPr/>
        <a:lstStyle/>
        <a:p>
          <a:endParaRPr lang="en-US"/>
        </a:p>
      </dgm:t>
    </dgm:pt>
    <dgm:pt modelId="{1B2DC13F-466C-564E-AF20-070CFB1E25C4}">
      <dgm:prSet phldrT="[Text]"/>
      <dgm:spPr/>
      <dgm:t>
        <a:bodyPr/>
        <a:lstStyle/>
        <a:p>
          <a:r>
            <a:rPr lang="en-US" dirty="0"/>
            <a:t>MRC LID Board advertises approved projects on website</a:t>
          </a:r>
        </a:p>
      </dgm:t>
    </dgm:pt>
    <dgm:pt modelId="{26FE989A-E30F-034F-87D5-D6371EE05A20}" type="parTrans" cxnId="{6C2094AF-0BCC-D64D-9A0A-7120AD0F77C7}">
      <dgm:prSet/>
      <dgm:spPr/>
      <dgm:t>
        <a:bodyPr/>
        <a:lstStyle/>
        <a:p>
          <a:endParaRPr lang="en-US"/>
        </a:p>
      </dgm:t>
    </dgm:pt>
    <dgm:pt modelId="{837B6574-2125-7D44-997A-E72690FDBED5}" type="sibTrans" cxnId="{6C2094AF-0BCC-D64D-9A0A-7120AD0F77C7}">
      <dgm:prSet/>
      <dgm:spPr/>
      <dgm:t>
        <a:bodyPr/>
        <a:lstStyle/>
        <a:p>
          <a:endParaRPr lang="en-US"/>
        </a:p>
      </dgm:t>
    </dgm:pt>
    <dgm:pt modelId="{82B9F6E2-7A4D-B748-84F8-96F8BDCF8A09}">
      <dgm:prSet phldrT="[Text]"/>
      <dgm:spPr/>
      <dgm:t>
        <a:bodyPr/>
        <a:lstStyle/>
        <a:p>
          <a:r>
            <a:rPr lang="en-US" dirty="0"/>
            <a:t>Candidates contact potential supervisory teams</a:t>
          </a:r>
        </a:p>
      </dgm:t>
    </dgm:pt>
    <dgm:pt modelId="{98070C0F-EDF6-2C4E-BB42-6FEC882566E6}" type="parTrans" cxnId="{CC74EF83-8920-DB41-8A25-B5AF00299C41}">
      <dgm:prSet/>
      <dgm:spPr/>
      <dgm:t>
        <a:bodyPr/>
        <a:lstStyle/>
        <a:p>
          <a:endParaRPr lang="en-US"/>
        </a:p>
      </dgm:t>
    </dgm:pt>
    <dgm:pt modelId="{B5EDE2F9-505D-AA40-9BB5-372052EE339E}" type="sibTrans" cxnId="{CC74EF83-8920-DB41-8A25-B5AF00299C41}">
      <dgm:prSet/>
      <dgm:spPr/>
      <dgm:t>
        <a:bodyPr/>
        <a:lstStyle/>
        <a:p>
          <a:endParaRPr lang="en-US"/>
        </a:p>
      </dgm:t>
    </dgm:pt>
    <dgm:pt modelId="{99ACB9F0-B84F-4242-85E0-A0D16B060829}">
      <dgm:prSet phldrT="[Text]"/>
      <dgm:spPr/>
      <dgm:t>
        <a:bodyPr/>
        <a:lstStyle/>
        <a:p>
          <a:r>
            <a:rPr lang="en-US" dirty="0"/>
            <a:t>Application</a:t>
          </a:r>
        </a:p>
      </dgm:t>
    </dgm:pt>
    <dgm:pt modelId="{59DDDD66-4B31-0F44-B33E-8BCC2BFCE785}" type="parTrans" cxnId="{C518D2BA-4C46-D14F-845F-185245EB4A48}">
      <dgm:prSet/>
      <dgm:spPr/>
      <dgm:t>
        <a:bodyPr/>
        <a:lstStyle/>
        <a:p>
          <a:endParaRPr lang="en-US"/>
        </a:p>
      </dgm:t>
    </dgm:pt>
    <dgm:pt modelId="{092D6E6B-F2B0-CD47-BD36-A436BE8A36C7}" type="sibTrans" cxnId="{C518D2BA-4C46-D14F-845F-185245EB4A48}">
      <dgm:prSet/>
      <dgm:spPr/>
      <dgm:t>
        <a:bodyPr/>
        <a:lstStyle/>
        <a:p>
          <a:endParaRPr lang="en-US"/>
        </a:p>
      </dgm:t>
    </dgm:pt>
    <dgm:pt modelId="{09D38AA2-5401-6242-9AB8-B44EFA6F4DDF}">
      <dgm:prSet phldrT="[Text]"/>
      <dgm:spPr/>
      <dgm:t>
        <a:bodyPr/>
        <a:lstStyle/>
        <a:p>
          <a:r>
            <a:rPr lang="en-US" dirty="0"/>
            <a:t>Candidates prepare applications &amp; scientific proposals</a:t>
          </a:r>
        </a:p>
      </dgm:t>
    </dgm:pt>
    <dgm:pt modelId="{F7346CF4-899B-D94E-9748-4FD40A92DDDB}" type="parTrans" cxnId="{CB02BE76-EB06-114B-A319-2C69405F324E}">
      <dgm:prSet/>
      <dgm:spPr/>
      <dgm:t>
        <a:bodyPr/>
        <a:lstStyle/>
        <a:p>
          <a:endParaRPr lang="en-US"/>
        </a:p>
      </dgm:t>
    </dgm:pt>
    <dgm:pt modelId="{67692301-6468-E840-9D0C-F6D90CB9F0B6}" type="sibTrans" cxnId="{CB02BE76-EB06-114B-A319-2C69405F324E}">
      <dgm:prSet/>
      <dgm:spPr/>
      <dgm:t>
        <a:bodyPr/>
        <a:lstStyle/>
        <a:p>
          <a:endParaRPr lang="en-US"/>
        </a:p>
      </dgm:t>
    </dgm:pt>
    <dgm:pt modelId="{B496EA3D-F99B-D040-9873-222BCF5D11FF}">
      <dgm:prSet phldrT="[Text]"/>
      <dgm:spPr/>
      <dgm:t>
        <a:bodyPr/>
        <a:lstStyle/>
        <a:p>
          <a:r>
            <a:rPr lang="en-US" dirty="0"/>
            <a:t>Supervisors provide advice &amp; feedback to candidates</a:t>
          </a:r>
        </a:p>
      </dgm:t>
    </dgm:pt>
    <dgm:pt modelId="{00450E9F-0644-F748-B0E5-DFD8D7681BE4}" type="parTrans" cxnId="{6CC5D28E-C273-BE4C-AECD-58EDE6FF1A67}">
      <dgm:prSet/>
      <dgm:spPr/>
      <dgm:t>
        <a:bodyPr/>
        <a:lstStyle/>
        <a:p>
          <a:endParaRPr lang="en-US"/>
        </a:p>
      </dgm:t>
    </dgm:pt>
    <dgm:pt modelId="{3DF7FBB5-886C-9841-A338-2843C9D5F24B}" type="sibTrans" cxnId="{6CC5D28E-C273-BE4C-AECD-58EDE6FF1A67}">
      <dgm:prSet/>
      <dgm:spPr/>
      <dgm:t>
        <a:bodyPr/>
        <a:lstStyle/>
        <a:p>
          <a:endParaRPr lang="en-US"/>
        </a:p>
      </dgm:t>
    </dgm:pt>
    <dgm:pt modelId="{CC432CB6-7E9E-8447-A341-89C054422288}">
      <dgm:prSet/>
      <dgm:spPr/>
      <dgm:t>
        <a:bodyPr/>
        <a:lstStyle/>
        <a:p>
          <a:r>
            <a:rPr lang="en-US" dirty="0"/>
            <a:t>Selection</a:t>
          </a:r>
        </a:p>
      </dgm:t>
    </dgm:pt>
    <dgm:pt modelId="{981B4E45-EC46-DD42-B4DF-326DE4F154A8}" type="parTrans" cxnId="{E2CFD4EC-CD04-2443-92A4-2800EC1B8A04}">
      <dgm:prSet/>
      <dgm:spPr/>
      <dgm:t>
        <a:bodyPr/>
        <a:lstStyle/>
        <a:p>
          <a:endParaRPr lang="en-US"/>
        </a:p>
      </dgm:t>
    </dgm:pt>
    <dgm:pt modelId="{30407680-BCAD-BF44-ACF7-5DE7D00E721E}" type="sibTrans" cxnId="{E2CFD4EC-CD04-2443-92A4-2800EC1B8A04}">
      <dgm:prSet/>
      <dgm:spPr/>
      <dgm:t>
        <a:bodyPr/>
        <a:lstStyle/>
        <a:p>
          <a:endParaRPr lang="en-US"/>
        </a:p>
      </dgm:t>
    </dgm:pt>
    <dgm:pt modelId="{687E9A30-E99F-0645-A519-F6A024889A3F}">
      <dgm:prSet/>
      <dgm:spPr/>
      <dgm:t>
        <a:bodyPr/>
        <a:lstStyle/>
        <a:p>
          <a:r>
            <a:rPr lang="en-US" dirty="0"/>
            <a:t>Supervisors review applications &amp; rank applicants</a:t>
          </a:r>
        </a:p>
      </dgm:t>
    </dgm:pt>
    <dgm:pt modelId="{DAF8DF33-7DC0-E14A-BC1E-08815BA0E2D7}" type="parTrans" cxnId="{D12E5A55-1CF0-CC45-912C-BC15393ECCA5}">
      <dgm:prSet/>
      <dgm:spPr/>
      <dgm:t>
        <a:bodyPr/>
        <a:lstStyle/>
        <a:p>
          <a:endParaRPr lang="en-US"/>
        </a:p>
      </dgm:t>
    </dgm:pt>
    <dgm:pt modelId="{E2B01B53-2C1A-A448-BA01-C20B6A823CE3}" type="sibTrans" cxnId="{D12E5A55-1CF0-CC45-912C-BC15393ECCA5}">
      <dgm:prSet/>
      <dgm:spPr/>
      <dgm:t>
        <a:bodyPr/>
        <a:lstStyle/>
        <a:p>
          <a:endParaRPr lang="en-US"/>
        </a:p>
      </dgm:t>
    </dgm:pt>
    <dgm:pt modelId="{E89CF89C-3894-CB4C-BB6C-E38F7722C2F7}">
      <dgm:prSet/>
      <dgm:spPr/>
      <dgm:t>
        <a:bodyPr/>
        <a:lstStyle/>
        <a:p>
          <a:r>
            <a:rPr lang="en-US" dirty="0"/>
            <a:t>MRC LID Board reviews applications &amp; shortlists applicants</a:t>
          </a:r>
        </a:p>
      </dgm:t>
    </dgm:pt>
    <dgm:pt modelId="{85DAA08B-1C55-1448-9571-B8584635B601}" type="parTrans" cxnId="{E067900F-708F-6F4A-8B68-0737EDFCBCBD}">
      <dgm:prSet/>
      <dgm:spPr/>
      <dgm:t>
        <a:bodyPr/>
        <a:lstStyle/>
        <a:p>
          <a:endParaRPr lang="en-US"/>
        </a:p>
      </dgm:t>
    </dgm:pt>
    <dgm:pt modelId="{D3CA7C08-9469-C144-97F2-3257BCBCE015}" type="sibTrans" cxnId="{E067900F-708F-6F4A-8B68-0737EDFCBCBD}">
      <dgm:prSet/>
      <dgm:spPr/>
      <dgm:t>
        <a:bodyPr/>
        <a:lstStyle/>
        <a:p>
          <a:endParaRPr lang="en-US"/>
        </a:p>
      </dgm:t>
    </dgm:pt>
    <dgm:pt modelId="{0C1F3C53-3C3A-DB48-B45F-A2F84BF0E8F3}">
      <dgm:prSet/>
      <dgm:spPr/>
      <dgm:t>
        <a:bodyPr/>
        <a:lstStyle/>
        <a:p>
          <a:r>
            <a:rPr lang="en-US" dirty="0"/>
            <a:t>MRC LID Board interviews shortlisted applicants</a:t>
          </a:r>
        </a:p>
      </dgm:t>
    </dgm:pt>
    <dgm:pt modelId="{19E3B512-580C-8145-BB35-B4BDD8E2BE62}" type="parTrans" cxnId="{55D1DD8B-CC37-AC41-A156-496D198552FA}">
      <dgm:prSet/>
      <dgm:spPr/>
      <dgm:t>
        <a:bodyPr/>
        <a:lstStyle/>
        <a:p>
          <a:endParaRPr lang="en-US"/>
        </a:p>
      </dgm:t>
    </dgm:pt>
    <dgm:pt modelId="{1737CA76-96F5-2947-B4E8-BB43E7F2E5B6}" type="sibTrans" cxnId="{55D1DD8B-CC37-AC41-A156-496D198552FA}">
      <dgm:prSet/>
      <dgm:spPr/>
      <dgm:t>
        <a:bodyPr/>
        <a:lstStyle/>
        <a:p>
          <a:endParaRPr lang="en-US"/>
        </a:p>
      </dgm:t>
    </dgm:pt>
    <dgm:pt modelId="{DB9854D0-805F-BE45-B7AA-E91A2EE4043D}" type="pres">
      <dgm:prSet presAssocID="{D83C0465-AF32-5D4E-9584-8B28132DE19B}" presName="linearFlow" presStyleCnt="0">
        <dgm:presLayoutVars>
          <dgm:dir/>
          <dgm:animLvl val="lvl"/>
          <dgm:resizeHandles val="exact"/>
        </dgm:presLayoutVars>
      </dgm:prSet>
      <dgm:spPr/>
    </dgm:pt>
    <dgm:pt modelId="{07A16BC6-1072-454B-BD85-EA9B7CB63B0B}" type="pres">
      <dgm:prSet presAssocID="{A0BE21AE-BF27-B34A-BA55-B5AABC7B0F93}" presName="composite" presStyleCnt="0"/>
      <dgm:spPr/>
    </dgm:pt>
    <dgm:pt modelId="{9F5AEDBC-F288-6E40-9BFF-A7FFB46B333A}" type="pres">
      <dgm:prSet presAssocID="{A0BE21AE-BF27-B34A-BA55-B5AABC7B0F93}" presName="parentText" presStyleLbl="alignNode1" presStyleIdx="0" presStyleCnt="4">
        <dgm:presLayoutVars>
          <dgm:chMax val="1"/>
          <dgm:bulletEnabled val="1"/>
        </dgm:presLayoutVars>
      </dgm:prSet>
      <dgm:spPr/>
    </dgm:pt>
    <dgm:pt modelId="{54F6EFAD-81F9-2C47-ADA7-B16DD718BA4E}" type="pres">
      <dgm:prSet presAssocID="{A0BE21AE-BF27-B34A-BA55-B5AABC7B0F93}" presName="descendantText" presStyleLbl="alignAcc1" presStyleIdx="0" presStyleCnt="4">
        <dgm:presLayoutVars>
          <dgm:bulletEnabled val="1"/>
        </dgm:presLayoutVars>
      </dgm:prSet>
      <dgm:spPr/>
    </dgm:pt>
    <dgm:pt modelId="{A47CE729-CB00-CA44-8BC6-57EE073CCD3C}" type="pres">
      <dgm:prSet presAssocID="{68980A73-D83C-D244-B54A-A01FEE99DC81}" presName="sp" presStyleCnt="0"/>
      <dgm:spPr/>
    </dgm:pt>
    <dgm:pt modelId="{31CF3894-D520-6B42-A081-23D1EA0D786B}" type="pres">
      <dgm:prSet presAssocID="{F61DD061-BDFA-7F43-AE23-7FD0A7DFD55A}" presName="composite" presStyleCnt="0"/>
      <dgm:spPr/>
    </dgm:pt>
    <dgm:pt modelId="{149ACD95-5E0F-6E41-A28D-4FB067948A3D}" type="pres">
      <dgm:prSet presAssocID="{F61DD061-BDFA-7F43-AE23-7FD0A7DFD55A}" presName="parentText" presStyleLbl="alignNode1" presStyleIdx="1" presStyleCnt="4">
        <dgm:presLayoutVars>
          <dgm:chMax val="1"/>
          <dgm:bulletEnabled val="1"/>
        </dgm:presLayoutVars>
      </dgm:prSet>
      <dgm:spPr/>
    </dgm:pt>
    <dgm:pt modelId="{A858DCA9-614B-594A-8331-F3BD066EF541}" type="pres">
      <dgm:prSet presAssocID="{F61DD061-BDFA-7F43-AE23-7FD0A7DFD55A}" presName="descendantText" presStyleLbl="alignAcc1" presStyleIdx="1" presStyleCnt="4">
        <dgm:presLayoutVars>
          <dgm:bulletEnabled val="1"/>
        </dgm:presLayoutVars>
      </dgm:prSet>
      <dgm:spPr/>
    </dgm:pt>
    <dgm:pt modelId="{C4A3F906-6413-FC4A-B0AC-3B4DF9A8E641}" type="pres">
      <dgm:prSet presAssocID="{B038A97F-1A7C-BD4C-9E57-28F0C26701D6}" presName="sp" presStyleCnt="0"/>
      <dgm:spPr/>
    </dgm:pt>
    <dgm:pt modelId="{91C548DD-14B5-CE43-BA93-9CE047E0B3C5}" type="pres">
      <dgm:prSet presAssocID="{99ACB9F0-B84F-4242-85E0-A0D16B060829}" presName="composite" presStyleCnt="0"/>
      <dgm:spPr/>
    </dgm:pt>
    <dgm:pt modelId="{71F99177-7944-C940-B2D7-F2BB895E8252}" type="pres">
      <dgm:prSet presAssocID="{99ACB9F0-B84F-4242-85E0-A0D16B060829}" presName="parentText" presStyleLbl="alignNode1" presStyleIdx="2" presStyleCnt="4">
        <dgm:presLayoutVars>
          <dgm:chMax val="1"/>
          <dgm:bulletEnabled val="1"/>
        </dgm:presLayoutVars>
      </dgm:prSet>
      <dgm:spPr/>
    </dgm:pt>
    <dgm:pt modelId="{515CC01F-1B20-E947-8B33-9B8F06062EF9}" type="pres">
      <dgm:prSet presAssocID="{99ACB9F0-B84F-4242-85E0-A0D16B060829}" presName="descendantText" presStyleLbl="alignAcc1" presStyleIdx="2" presStyleCnt="4">
        <dgm:presLayoutVars>
          <dgm:bulletEnabled val="1"/>
        </dgm:presLayoutVars>
      </dgm:prSet>
      <dgm:spPr/>
    </dgm:pt>
    <dgm:pt modelId="{09C041EC-F735-3445-80DA-88E21930FEDE}" type="pres">
      <dgm:prSet presAssocID="{092D6E6B-F2B0-CD47-BD36-A436BE8A36C7}" presName="sp" presStyleCnt="0"/>
      <dgm:spPr/>
    </dgm:pt>
    <dgm:pt modelId="{B873E201-89C7-1441-9E1E-0B2D48607620}" type="pres">
      <dgm:prSet presAssocID="{CC432CB6-7E9E-8447-A341-89C054422288}" presName="composite" presStyleCnt="0"/>
      <dgm:spPr/>
    </dgm:pt>
    <dgm:pt modelId="{2687C53F-2C25-8C4D-BC09-FCEF3B0EC667}" type="pres">
      <dgm:prSet presAssocID="{CC432CB6-7E9E-8447-A341-89C054422288}" presName="parentText" presStyleLbl="alignNode1" presStyleIdx="3" presStyleCnt="4">
        <dgm:presLayoutVars>
          <dgm:chMax val="1"/>
          <dgm:bulletEnabled val="1"/>
        </dgm:presLayoutVars>
      </dgm:prSet>
      <dgm:spPr/>
    </dgm:pt>
    <dgm:pt modelId="{1D47C798-58E6-BD42-80D0-F187B0F8FC90}" type="pres">
      <dgm:prSet presAssocID="{CC432CB6-7E9E-8447-A341-89C054422288}" presName="descendantText" presStyleLbl="alignAcc1" presStyleIdx="3" presStyleCnt="4">
        <dgm:presLayoutVars>
          <dgm:bulletEnabled val="1"/>
        </dgm:presLayoutVars>
      </dgm:prSet>
      <dgm:spPr/>
    </dgm:pt>
  </dgm:ptLst>
  <dgm:cxnLst>
    <dgm:cxn modelId="{36972104-B349-634B-8C26-52171CEFEB3C}" srcId="{D83C0465-AF32-5D4E-9584-8B28132DE19B}" destId="{A0BE21AE-BF27-B34A-BA55-B5AABC7B0F93}" srcOrd="0" destOrd="0" parTransId="{50BA2C53-C5FD-194F-9C0E-B88824898B93}" sibTransId="{68980A73-D83C-D244-B54A-A01FEE99DC81}"/>
    <dgm:cxn modelId="{E067900F-708F-6F4A-8B68-0737EDFCBCBD}" srcId="{CC432CB6-7E9E-8447-A341-89C054422288}" destId="{E89CF89C-3894-CB4C-BB6C-E38F7722C2F7}" srcOrd="1" destOrd="0" parTransId="{85DAA08B-1C55-1448-9571-B8584635B601}" sibTransId="{D3CA7C08-9469-C144-97F2-3257BCBCE015}"/>
    <dgm:cxn modelId="{CB159129-D6CD-994E-B202-29BF1D0275CC}" type="presOf" srcId="{1B2DC13F-466C-564E-AF20-070CFB1E25C4}" destId="{A858DCA9-614B-594A-8331-F3BD066EF541}" srcOrd="0" destOrd="0" presId="urn:microsoft.com/office/officeart/2005/8/layout/chevron2"/>
    <dgm:cxn modelId="{B28A9C3D-FD6C-B24E-9C13-D1D6EEDA9DAD}" type="presOf" srcId="{CC432CB6-7E9E-8447-A341-89C054422288}" destId="{2687C53F-2C25-8C4D-BC09-FCEF3B0EC667}" srcOrd="0" destOrd="0" presId="urn:microsoft.com/office/officeart/2005/8/layout/chevron2"/>
    <dgm:cxn modelId="{465DAA5D-A0E6-154D-A8EF-ED3D6B26B743}" type="presOf" srcId="{D83C0465-AF32-5D4E-9584-8B28132DE19B}" destId="{DB9854D0-805F-BE45-B7AA-E91A2EE4043D}" srcOrd="0" destOrd="0" presId="urn:microsoft.com/office/officeart/2005/8/layout/chevron2"/>
    <dgm:cxn modelId="{0E5BDD41-CB55-0C4D-A52E-9A58912A978C}" type="presOf" srcId="{A0BE21AE-BF27-B34A-BA55-B5AABC7B0F93}" destId="{9F5AEDBC-F288-6E40-9BFF-A7FFB46B333A}" srcOrd="0" destOrd="0" presId="urn:microsoft.com/office/officeart/2005/8/layout/chevron2"/>
    <dgm:cxn modelId="{645F8F67-A936-AF4E-A02C-E63CFC647966}" type="presOf" srcId="{B496EA3D-F99B-D040-9873-222BCF5D11FF}" destId="{515CC01F-1B20-E947-8B33-9B8F06062EF9}" srcOrd="0" destOrd="1" presId="urn:microsoft.com/office/officeart/2005/8/layout/chevron2"/>
    <dgm:cxn modelId="{837B486F-DB19-3242-A625-DCD9F06C6A0A}" type="presOf" srcId="{458B04FF-5832-4B40-A9E9-6921C4129C71}" destId="{54F6EFAD-81F9-2C47-ADA7-B16DD718BA4E}" srcOrd="0" destOrd="1" presId="urn:microsoft.com/office/officeart/2005/8/layout/chevron2"/>
    <dgm:cxn modelId="{1D38DC71-6E73-C14A-97E3-863B2874C8DA}" type="presOf" srcId="{E89CF89C-3894-CB4C-BB6C-E38F7722C2F7}" destId="{1D47C798-58E6-BD42-80D0-F187B0F8FC90}" srcOrd="0" destOrd="1" presId="urn:microsoft.com/office/officeart/2005/8/layout/chevron2"/>
    <dgm:cxn modelId="{E15B0E53-59E3-1846-9CB5-3D4E39467E11}" type="presOf" srcId="{E132819D-9897-BA48-A41E-588A44753FBC}" destId="{54F6EFAD-81F9-2C47-ADA7-B16DD718BA4E}" srcOrd="0" destOrd="0" presId="urn:microsoft.com/office/officeart/2005/8/layout/chevron2"/>
    <dgm:cxn modelId="{EA94A453-CB06-B545-A75F-ADDA7BAF2770}" type="presOf" srcId="{99ACB9F0-B84F-4242-85E0-A0D16B060829}" destId="{71F99177-7944-C940-B2D7-F2BB895E8252}" srcOrd="0" destOrd="0" presId="urn:microsoft.com/office/officeart/2005/8/layout/chevron2"/>
    <dgm:cxn modelId="{D12E5A55-1CF0-CC45-912C-BC15393ECCA5}" srcId="{CC432CB6-7E9E-8447-A341-89C054422288}" destId="{687E9A30-E99F-0645-A519-F6A024889A3F}" srcOrd="0" destOrd="0" parTransId="{DAF8DF33-7DC0-E14A-BC1E-08815BA0E2D7}" sibTransId="{E2B01B53-2C1A-A448-BA01-C20B6A823CE3}"/>
    <dgm:cxn modelId="{19F91F56-3B1A-E543-BAF0-386A1F737D39}" type="presOf" srcId="{687E9A30-E99F-0645-A519-F6A024889A3F}" destId="{1D47C798-58E6-BD42-80D0-F187B0F8FC90}" srcOrd="0" destOrd="0" presId="urn:microsoft.com/office/officeart/2005/8/layout/chevron2"/>
    <dgm:cxn modelId="{CB02BE76-EB06-114B-A319-2C69405F324E}" srcId="{99ACB9F0-B84F-4242-85E0-A0D16B060829}" destId="{09D38AA2-5401-6242-9AB8-B44EFA6F4DDF}" srcOrd="0" destOrd="0" parTransId="{F7346CF4-899B-D94E-9748-4FD40A92DDDB}" sibTransId="{67692301-6468-E840-9D0C-F6D90CB9F0B6}"/>
    <dgm:cxn modelId="{63518A80-BC4A-554F-8FBA-1AE182DB7BB4}" srcId="{A0BE21AE-BF27-B34A-BA55-B5AABC7B0F93}" destId="{E132819D-9897-BA48-A41E-588A44753FBC}" srcOrd="0" destOrd="0" parTransId="{7F9B4D0C-97FA-8F44-82F3-D47565AB280A}" sibTransId="{776B4D94-71A8-6441-9E5A-756781EE16FC}"/>
    <dgm:cxn modelId="{CC74EF83-8920-DB41-8A25-B5AF00299C41}" srcId="{F61DD061-BDFA-7F43-AE23-7FD0A7DFD55A}" destId="{82B9F6E2-7A4D-B748-84F8-96F8BDCF8A09}" srcOrd="1" destOrd="0" parTransId="{98070C0F-EDF6-2C4E-BB42-6FEC882566E6}" sibTransId="{B5EDE2F9-505D-AA40-9BB5-372052EE339E}"/>
    <dgm:cxn modelId="{D71ECF84-9714-DA45-8385-F489ED1AADAF}" type="presOf" srcId="{0C1F3C53-3C3A-DB48-B45F-A2F84BF0E8F3}" destId="{1D47C798-58E6-BD42-80D0-F187B0F8FC90}" srcOrd="0" destOrd="2" presId="urn:microsoft.com/office/officeart/2005/8/layout/chevron2"/>
    <dgm:cxn modelId="{55D1DD8B-CC37-AC41-A156-496D198552FA}" srcId="{CC432CB6-7E9E-8447-A341-89C054422288}" destId="{0C1F3C53-3C3A-DB48-B45F-A2F84BF0E8F3}" srcOrd="2" destOrd="0" parTransId="{19E3B512-580C-8145-BB35-B4BDD8E2BE62}" sibTransId="{1737CA76-96F5-2947-B4E8-BB43E7F2E5B6}"/>
    <dgm:cxn modelId="{6CC5D28E-C273-BE4C-AECD-58EDE6FF1A67}" srcId="{99ACB9F0-B84F-4242-85E0-A0D16B060829}" destId="{B496EA3D-F99B-D040-9873-222BCF5D11FF}" srcOrd="1" destOrd="0" parTransId="{00450E9F-0644-F748-B0E5-DFD8D7681BE4}" sibTransId="{3DF7FBB5-886C-9841-A338-2843C9D5F24B}"/>
    <dgm:cxn modelId="{3E715498-1FB7-7E4E-8369-92B2345D1F13}" type="presOf" srcId="{09D38AA2-5401-6242-9AB8-B44EFA6F4DDF}" destId="{515CC01F-1B20-E947-8B33-9B8F06062EF9}" srcOrd="0" destOrd="0" presId="urn:microsoft.com/office/officeart/2005/8/layout/chevron2"/>
    <dgm:cxn modelId="{78C8AC9E-4013-AD44-9EC6-3F0A5546F640}" srcId="{D83C0465-AF32-5D4E-9584-8B28132DE19B}" destId="{F61DD061-BDFA-7F43-AE23-7FD0A7DFD55A}" srcOrd="1" destOrd="0" parTransId="{00F11DF8-258F-C944-8A36-1DCCB7607FD6}" sibTransId="{B038A97F-1A7C-BD4C-9E57-28F0C26701D6}"/>
    <dgm:cxn modelId="{6C2094AF-0BCC-D64D-9A0A-7120AD0F77C7}" srcId="{F61DD061-BDFA-7F43-AE23-7FD0A7DFD55A}" destId="{1B2DC13F-466C-564E-AF20-070CFB1E25C4}" srcOrd="0" destOrd="0" parTransId="{26FE989A-E30F-034F-87D5-D6371EE05A20}" sibTransId="{837B6574-2125-7D44-997A-E72690FDBED5}"/>
    <dgm:cxn modelId="{C518D2BA-4C46-D14F-845F-185245EB4A48}" srcId="{D83C0465-AF32-5D4E-9584-8B28132DE19B}" destId="{99ACB9F0-B84F-4242-85E0-A0D16B060829}" srcOrd="2" destOrd="0" parTransId="{59DDDD66-4B31-0F44-B33E-8BCC2BFCE785}" sibTransId="{092D6E6B-F2B0-CD47-BD36-A436BE8A36C7}"/>
    <dgm:cxn modelId="{32CDC8C5-9991-C34A-B832-82117A2EB35E}" srcId="{A0BE21AE-BF27-B34A-BA55-B5AABC7B0F93}" destId="{458B04FF-5832-4B40-A9E9-6921C4129C71}" srcOrd="1" destOrd="0" parTransId="{1403D6C4-13F2-3D45-98C3-277225FE64FC}" sibTransId="{127ECC96-A054-4C4B-A3A8-022E9E27C958}"/>
    <dgm:cxn modelId="{168F7FE8-9799-C948-A07F-3A201510A0B3}" type="presOf" srcId="{82B9F6E2-7A4D-B748-84F8-96F8BDCF8A09}" destId="{A858DCA9-614B-594A-8331-F3BD066EF541}" srcOrd="0" destOrd="1" presId="urn:microsoft.com/office/officeart/2005/8/layout/chevron2"/>
    <dgm:cxn modelId="{E2CFD4EC-CD04-2443-92A4-2800EC1B8A04}" srcId="{D83C0465-AF32-5D4E-9584-8B28132DE19B}" destId="{CC432CB6-7E9E-8447-A341-89C054422288}" srcOrd="3" destOrd="0" parTransId="{981B4E45-EC46-DD42-B4DF-326DE4F154A8}" sibTransId="{30407680-BCAD-BF44-ACF7-5DE7D00E721E}"/>
    <dgm:cxn modelId="{B3FD50ED-D29B-5B43-AD67-196C3DAFB3FD}" type="presOf" srcId="{F61DD061-BDFA-7F43-AE23-7FD0A7DFD55A}" destId="{149ACD95-5E0F-6E41-A28D-4FB067948A3D}" srcOrd="0" destOrd="0" presId="urn:microsoft.com/office/officeart/2005/8/layout/chevron2"/>
    <dgm:cxn modelId="{FD109CA8-4AE2-7F4D-B014-A64B1EA86772}" type="presParOf" srcId="{DB9854D0-805F-BE45-B7AA-E91A2EE4043D}" destId="{07A16BC6-1072-454B-BD85-EA9B7CB63B0B}" srcOrd="0" destOrd="0" presId="urn:microsoft.com/office/officeart/2005/8/layout/chevron2"/>
    <dgm:cxn modelId="{9FC6D9B4-5454-144E-9BF0-C0FDE31BEC4E}" type="presParOf" srcId="{07A16BC6-1072-454B-BD85-EA9B7CB63B0B}" destId="{9F5AEDBC-F288-6E40-9BFF-A7FFB46B333A}" srcOrd="0" destOrd="0" presId="urn:microsoft.com/office/officeart/2005/8/layout/chevron2"/>
    <dgm:cxn modelId="{DD1D3F1D-AB4B-1049-90F8-1FB824364815}" type="presParOf" srcId="{07A16BC6-1072-454B-BD85-EA9B7CB63B0B}" destId="{54F6EFAD-81F9-2C47-ADA7-B16DD718BA4E}" srcOrd="1" destOrd="0" presId="urn:microsoft.com/office/officeart/2005/8/layout/chevron2"/>
    <dgm:cxn modelId="{319D7616-F7DB-5644-AED4-B65C47A767DF}" type="presParOf" srcId="{DB9854D0-805F-BE45-B7AA-E91A2EE4043D}" destId="{A47CE729-CB00-CA44-8BC6-57EE073CCD3C}" srcOrd="1" destOrd="0" presId="urn:microsoft.com/office/officeart/2005/8/layout/chevron2"/>
    <dgm:cxn modelId="{106F82C3-6554-A84B-889E-0F4148DA91AB}" type="presParOf" srcId="{DB9854D0-805F-BE45-B7AA-E91A2EE4043D}" destId="{31CF3894-D520-6B42-A081-23D1EA0D786B}" srcOrd="2" destOrd="0" presId="urn:microsoft.com/office/officeart/2005/8/layout/chevron2"/>
    <dgm:cxn modelId="{96A9BE61-D151-C340-A6AD-A27042245850}" type="presParOf" srcId="{31CF3894-D520-6B42-A081-23D1EA0D786B}" destId="{149ACD95-5E0F-6E41-A28D-4FB067948A3D}" srcOrd="0" destOrd="0" presId="urn:microsoft.com/office/officeart/2005/8/layout/chevron2"/>
    <dgm:cxn modelId="{4C4A4795-C621-3243-9F88-68EA4F21769E}" type="presParOf" srcId="{31CF3894-D520-6B42-A081-23D1EA0D786B}" destId="{A858DCA9-614B-594A-8331-F3BD066EF541}" srcOrd="1" destOrd="0" presId="urn:microsoft.com/office/officeart/2005/8/layout/chevron2"/>
    <dgm:cxn modelId="{5766E8A7-DED4-B94B-9DD7-9AF3232DDEFB}" type="presParOf" srcId="{DB9854D0-805F-BE45-B7AA-E91A2EE4043D}" destId="{C4A3F906-6413-FC4A-B0AC-3B4DF9A8E641}" srcOrd="3" destOrd="0" presId="urn:microsoft.com/office/officeart/2005/8/layout/chevron2"/>
    <dgm:cxn modelId="{4C1C6453-08C5-7443-9D19-9A8777B1506A}" type="presParOf" srcId="{DB9854D0-805F-BE45-B7AA-E91A2EE4043D}" destId="{91C548DD-14B5-CE43-BA93-9CE047E0B3C5}" srcOrd="4" destOrd="0" presId="urn:microsoft.com/office/officeart/2005/8/layout/chevron2"/>
    <dgm:cxn modelId="{C06D8281-EE68-B140-B5A6-D98FA2A3D8D5}" type="presParOf" srcId="{91C548DD-14B5-CE43-BA93-9CE047E0B3C5}" destId="{71F99177-7944-C940-B2D7-F2BB895E8252}" srcOrd="0" destOrd="0" presId="urn:microsoft.com/office/officeart/2005/8/layout/chevron2"/>
    <dgm:cxn modelId="{2074A227-C3EF-9443-B686-9FD583729DC1}" type="presParOf" srcId="{91C548DD-14B5-CE43-BA93-9CE047E0B3C5}" destId="{515CC01F-1B20-E947-8B33-9B8F06062EF9}" srcOrd="1" destOrd="0" presId="urn:microsoft.com/office/officeart/2005/8/layout/chevron2"/>
    <dgm:cxn modelId="{C16AA5B9-B335-7C44-A9C5-F569357FDA99}" type="presParOf" srcId="{DB9854D0-805F-BE45-B7AA-E91A2EE4043D}" destId="{09C041EC-F735-3445-80DA-88E21930FEDE}" srcOrd="5" destOrd="0" presId="urn:microsoft.com/office/officeart/2005/8/layout/chevron2"/>
    <dgm:cxn modelId="{9EC3CB16-B48F-C348-94D5-1473A32F4572}" type="presParOf" srcId="{DB9854D0-805F-BE45-B7AA-E91A2EE4043D}" destId="{B873E201-89C7-1441-9E1E-0B2D48607620}" srcOrd="6" destOrd="0" presId="urn:microsoft.com/office/officeart/2005/8/layout/chevron2"/>
    <dgm:cxn modelId="{F3A6ADCC-BC74-454D-A48C-473895DDDDB5}" type="presParOf" srcId="{B873E201-89C7-1441-9E1E-0B2D48607620}" destId="{2687C53F-2C25-8C4D-BC09-FCEF3B0EC667}" srcOrd="0" destOrd="0" presId="urn:microsoft.com/office/officeart/2005/8/layout/chevron2"/>
    <dgm:cxn modelId="{1006D4A0-E8F0-C949-A11A-46A77ECD3E93}" type="presParOf" srcId="{B873E201-89C7-1441-9E1E-0B2D48607620}" destId="{1D47C798-58E6-BD42-80D0-F187B0F8FC90}"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83C0465-AF32-5D4E-9584-8B28132DE19B}" type="doc">
      <dgm:prSet loTypeId="urn:microsoft.com/office/officeart/2005/8/layout/chevron2" loCatId="" qsTypeId="urn:microsoft.com/office/officeart/2005/8/quickstyle/simple1" qsCatId="simple" csTypeId="urn:microsoft.com/office/officeart/2005/8/colors/accent2_3" csCatId="accent2" phldr="1"/>
      <dgm:spPr/>
      <dgm:t>
        <a:bodyPr/>
        <a:lstStyle/>
        <a:p>
          <a:endParaRPr lang="en-US"/>
        </a:p>
      </dgm:t>
    </dgm:pt>
    <dgm:pt modelId="{A0BE21AE-BF27-B34A-BA55-B5AABC7B0F93}">
      <dgm:prSet phldrT="[Text]"/>
      <dgm:spPr/>
      <dgm:t>
        <a:bodyPr/>
        <a:lstStyle/>
        <a:p>
          <a:r>
            <a:rPr lang="en-US" dirty="0"/>
            <a:t>Preparation</a:t>
          </a:r>
        </a:p>
      </dgm:t>
    </dgm:pt>
    <dgm:pt modelId="{50BA2C53-C5FD-194F-9C0E-B88824898B93}" type="parTrans" cxnId="{36972104-B349-634B-8C26-52171CEFEB3C}">
      <dgm:prSet/>
      <dgm:spPr/>
      <dgm:t>
        <a:bodyPr/>
        <a:lstStyle/>
        <a:p>
          <a:endParaRPr lang="en-US"/>
        </a:p>
      </dgm:t>
    </dgm:pt>
    <dgm:pt modelId="{68980A73-D83C-D244-B54A-A01FEE99DC81}" type="sibTrans" cxnId="{36972104-B349-634B-8C26-52171CEFEB3C}">
      <dgm:prSet/>
      <dgm:spPr/>
      <dgm:t>
        <a:bodyPr/>
        <a:lstStyle/>
        <a:p>
          <a:endParaRPr lang="en-US"/>
        </a:p>
      </dgm:t>
    </dgm:pt>
    <dgm:pt modelId="{E132819D-9897-BA48-A41E-588A44753FBC}">
      <dgm:prSet phldrT="[Text]"/>
      <dgm:spPr/>
      <dgm:t>
        <a:bodyPr/>
        <a:lstStyle/>
        <a:p>
          <a:r>
            <a:rPr lang="en-US" dirty="0"/>
            <a:t>Supervisors complete mandatory training</a:t>
          </a:r>
        </a:p>
      </dgm:t>
    </dgm:pt>
    <dgm:pt modelId="{7F9B4D0C-97FA-8F44-82F3-D47565AB280A}" type="parTrans" cxnId="{63518A80-BC4A-554F-8FBA-1AE182DB7BB4}">
      <dgm:prSet/>
      <dgm:spPr/>
      <dgm:t>
        <a:bodyPr/>
        <a:lstStyle/>
        <a:p>
          <a:endParaRPr lang="en-US"/>
        </a:p>
      </dgm:t>
    </dgm:pt>
    <dgm:pt modelId="{776B4D94-71A8-6441-9E5A-756781EE16FC}" type="sibTrans" cxnId="{63518A80-BC4A-554F-8FBA-1AE182DB7BB4}">
      <dgm:prSet/>
      <dgm:spPr/>
      <dgm:t>
        <a:bodyPr/>
        <a:lstStyle/>
        <a:p>
          <a:endParaRPr lang="en-US"/>
        </a:p>
      </dgm:t>
    </dgm:pt>
    <dgm:pt modelId="{458B04FF-5832-4B40-A9E9-6921C4129C71}">
      <dgm:prSet phldrT="[Text]"/>
      <dgm:spPr/>
      <dgm:t>
        <a:bodyPr/>
        <a:lstStyle/>
        <a:p>
          <a:r>
            <a:rPr lang="en-US" b="1" dirty="0">
              <a:solidFill>
                <a:srgbClr val="C00000"/>
              </a:solidFill>
            </a:rPr>
            <a:t>Supervisors submit project proposals to MRC LID Board</a:t>
          </a:r>
        </a:p>
      </dgm:t>
    </dgm:pt>
    <dgm:pt modelId="{1403D6C4-13F2-3D45-98C3-277225FE64FC}" type="parTrans" cxnId="{32CDC8C5-9991-C34A-B832-82117A2EB35E}">
      <dgm:prSet/>
      <dgm:spPr/>
      <dgm:t>
        <a:bodyPr/>
        <a:lstStyle/>
        <a:p>
          <a:endParaRPr lang="en-US"/>
        </a:p>
      </dgm:t>
    </dgm:pt>
    <dgm:pt modelId="{127ECC96-A054-4C4B-A3A8-022E9E27C958}" type="sibTrans" cxnId="{32CDC8C5-9991-C34A-B832-82117A2EB35E}">
      <dgm:prSet/>
      <dgm:spPr/>
      <dgm:t>
        <a:bodyPr/>
        <a:lstStyle/>
        <a:p>
          <a:endParaRPr lang="en-US"/>
        </a:p>
      </dgm:t>
    </dgm:pt>
    <dgm:pt modelId="{F61DD061-BDFA-7F43-AE23-7FD0A7DFD55A}">
      <dgm:prSet phldrT="[Text]"/>
      <dgm:spPr/>
      <dgm:t>
        <a:bodyPr/>
        <a:lstStyle/>
        <a:p>
          <a:r>
            <a:rPr lang="en-US" dirty="0"/>
            <a:t>Recruitment</a:t>
          </a:r>
        </a:p>
      </dgm:t>
    </dgm:pt>
    <dgm:pt modelId="{00F11DF8-258F-C944-8A36-1DCCB7607FD6}" type="parTrans" cxnId="{78C8AC9E-4013-AD44-9EC6-3F0A5546F640}">
      <dgm:prSet/>
      <dgm:spPr/>
      <dgm:t>
        <a:bodyPr/>
        <a:lstStyle/>
        <a:p>
          <a:endParaRPr lang="en-US"/>
        </a:p>
      </dgm:t>
    </dgm:pt>
    <dgm:pt modelId="{B038A97F-1A7C-BD4C-9E57-28F0C26701D6}" type="sibTrans" cxnId="{78C8AC9E-4013-AD44-9EC6-3F0A5546F640}">
      <dgm:prSet/>
      <dgm:spPr/>
      <dgm:t>
        <a:bodyPr/>
        <a:lstStyle/>
        <a:p>
          <a:endParaRPr lang="en-US"/>
        </a:p>
      </dgm:t>
    </dgm:pt>
    <dgm:pt modelId="{1B2DC13F-466C-564E-AF20-070CFB1E25C4}">
      <dgm:prSet phldrT="[Text]"/>
      <dgm:spPr/>
      <dgm:t>
        <a:bodyPr/>
        <a:lstStyle/>
        <a:p>
          <a:r>
            <a:rPr lang="en-US" dirty="0"/>
            <a:t>MRC LID Board advertises approved projects on website</a:t>
          </a:r>
        </a:p>
      </dgm:t>
    </dgm:pt>
    <dgm:pt modelId="{26FE989A-E30F-034F-87D5-D6371EE05A20}" type="parTrans" cxnId="{6C2094AF-0BCC-D64D-9A0A-7120AD0F77C7}">
      <dgm:prSet/>
      <dgm:spPr/>
      <dgm:t>
        <a:bodyPr/>
        <a:lstStyle/>
        <a:p>
          <a:endParaRPr lang="en-US"/>
        </a:p>
      </dgm:t>
    </dgm:pt>
    <dgm:pt modelId="{837B6574-2125-7D44-997A-E72690FDBED5}" type="sibTrans" cxnId="{6C2094AF-0BCC-D64D-9A0A-7120AD0F77C7}">
      <dgm:prSet/>
      <dgm:spPr/>
      <dgm:t>
        <a:bodyPr/>
        <a:lstStyle/>
        <a:p>
          <a:endParaRPr lang="en-US"/>
        </a:p>
      </dgm:t>
    </dgm:pt>
    <dgm:pt modelId="{82B9F6E2-7A4D-B748-84F8-96F8BDCF8A09}">
      <dgm:prSet phldrT="[Text]"/>
      <dgm:spPr/>
      <dgm:t>
        <a:bodyPr/>
        <a:lstStyle/>
        <a:p>
          <a:r>
            <a:rPr lang="en-US" dirty="0"/>
            <a:t>Candidates contact potential supervisory teams</a:t>
          </a:r>
        </a:p>
      </dgm:t>
    </dgm:pt>
    <dgm:pt modelId="{98070C0F-EDF6-2C4E-BB42-6FEC882566E6}" type="parTrans" cxnId="{CC74EF83-8920-DB41-8A25-B5AF00299C41}">
      <dgm:prSet/>
      <dgm:spPr/>
      <dgm:t>
        <a:bodyPr/>
        <a:lstStyle/>
        <a:p>
          <a:endParaRPr lang="en-US"/>
        </a:p>
      </dgm:t>
    </dgm:pt>
    <dgm:pt modelId="{B5EDE2F9-505D-AA40-9BB5-372052EE339E}" type="sibTrans" cxnId="{CC74EF83-8920-DB41-8A25-B5AF00299C41}">
      <dgm:prSet/>
      <dgm:spPr/>
      <dgm:t>
        <a:bodyPr/>
        <a:lstStyle/>
        <a:p>
          <a:endParaRPr lang="en-US"/>
        </a:p>
      </dgm:t>
    </dgm:pt>
    <dgm:pt modelId="{99ACB9F0-B84F-4242-85E0-A0D16B060829}">
      <dgm:prSet phldrT="[Text]"/>
      <dgm:spPr/>
      <dgm:t>
        <a:bodyPr/>
        <a:lstStyle/>
        <a:p>
          <a:r>
            <a:rPr lang="en-US" dirty="0"/>
            <a:t>Application</a:t>
          </a:r>
        </a:p>
      </dgm:t>
    </dgm:pt>
    <dgm:pt modelId="{59DDDD66-4B31-0F44-B33E-8BCC2BFCE785}" type="parTrans" cxnId="{C518D2BA-4C46-D14F-845F-185245EB4A48}">
      <dgm:prSet/>
      <dgm:spPr/>
      <dgm:t>
        <a:bodyPr/>
        <a:lstStyle/>
        <a:p>
          <a:endParaRPr lang="en-US"/>
        </a:p>
      </dgm:t>
    </dgm:pt>
    <dgm:pt modelId="{092D6E6B-F2B0-CD47-BD36-A436BE8A36C7}" type="sibTrans" cxnId="{C518D2BA-4C46-D14F-845F-185245EB4A48}">
      <dgm:prSet/>
      <dgm:spPr/>
      <dgm:t>
        <a:bodyPr/>
        <a:lstStyle/>
        <a:p>
          <a:endParaRPr lang="en-US"/>
        </a:p>
      </dgm:t>
    </dgm:pt>
    <dgm:pt modelId="{09D38AA2-5401-6242-9AB8-B44EFA6F4DDF}">
      <dgm:prSet phldrT="[Text]"/>
      <dgm:spPr/>
      <dgm:t>
        <a:bodyPr/>
        <a:lstStyle/>
        <a:p>
          <a:r>
            <a:rPr lang="en-US" dirty="0"/>
            <a:t>Candidates prepare applications &amp; scientific proposals</a:t>
          </a:r>
        </a:p>
      </dgm:t>
    </dgm:pt>
    <dgm:pt modelId="{F7346CF4-899B-D94E-9748-4FD40A92DDDB}" type="parTrans" cxnId="{CB02BE76-EB06-114B-A319-2C69405F324E}">
      <dgm:prSet/>
      <dgm:spPr/>
      <dgm:t>
        <a:bodyPr/>
        <a:lstStyle/>
        <a:p>
          <a:endParaRPr lang="en-US"/>
        </a:p>
      </dgm:t>
    </dgm:pt>
    <dgm:pt modelId="{67692301-6468-E840-9D0C-F6D90CB9F0B6}" type="sibTrans" cxnId="{CB02BE76-EB06-114B-A319-2C69405F324E}">
      <dgm:prSet/>
      <dgm:spPr/>
      <dgm:t>
        <a:bodyPr/>
        <a:lstStyle/>
        <a:p>
          <a:endParaRPr lang="en-US"/>
        </a:p>
      </dgm:t>
    </dgm:pt>
    <dgm:pt modelId="{B496EA3D-F99B-D040-9873-222BCF5D11FF}">
      <dgm:prSet phldrT="[Text]"/>
      <dgm:spPr/>
      <dgm:t>
        <a:bodyPr/>
        <a:lstStyle/>
        <a:p>
          <a:r>
            <a:rPr lang="en-US" dirty="0"/>
            <a:t>Supervisors provide advice &amp; feedback to candidates</a:t>
          </a:r>
        </a:p>
      </dgm:t>
    </dgm:pt>
    <dgm:pt modelId="{00450E9F-0644-F748-B0E5-DFD8D7681BE4}" type="parTrans" cxnId="{6CC5D28E-C273-BE4C-AECD-58EDE6FF1A67}">
      <dgm:prSet/>
      <dgm:spPr/>
      <dgm:t>
        <a:bodyPr/>
        <a:lstStyle/>
        <a:p>
          <a:endParaRPr lang="en-US"/>
        </a:p>
      </dgm:t>
    </dgm:pt>
    <dgm:pt modelId="{3DF7FBB5-886C-9841-A338-2843C9D5F24B}" type="sibTrans" cxnId="{6CC5D28E-C273-BE4C-AECD-58EDE6FF1A67}">
      <dgm:prSet/>
      <dgm:spPr/>
      <dgm:t>
        <a:bodyPr/>
        <a:lstStyle/>
        <a:p>
          <a:endParaRPr lang="en-US"/>
        </a:p>
      </dgm:t>
    </dgm:pt>
    <dgm:pt modelId="{CC432CB6-7E9E-8447-A341-89C054422288}">
      <dgm:prSet/>
      <dgm:spPr/>
      <dgm:t>
        <a:bodyPr/>
        <a:lstStyle/>
        <a:p>
          <a:r>
            <a:rPr lang="en-US" dirty="0"/>
            <a:t>Selection</a:t>
          </a:r>
        </a:p>
      </dgm:t>
    </dgm:pt>
    <dgm:pt modelId="{981B4E45-EC46-DD42-B4DF-326DE4F154A8}" type="parTrans" cxnId="{E2CFD4EC-CD04-2443-92A4-2800EC1B8A04}">
      <dgm:prSet/>
      <dgm:spPr/>
      <dgm:t>
        <a:bodyPr/>
        <a:lstStyle/>
        <a:p>
          <a:endParaRPr lang="en-US"/>
        </a:p>
      </dgm:t>
    </dgm:pt>
    <dgm:pt modelId="{30407680-BCAD-BF44-ACF7-5DE7D00E721E}" type="sibTrans" cxnId="{E2CFD4EC-CD04-2443-92A4-2800EC1B8A04}">
      <dgm:prSet/>
      <dgm:spPr/>
      <dgm:t>
        <a:bodyPr/>
        <a:lstStyle/>
        <a:p>
          <a:endParaRPr lang="en-US"/>
        </a:p>
      </dgm:t>
    </dgm:pt>
    <dgm:pt modelId="{687E9A30-E99F-0645-A519-F6A024889A3F}">
      <dgm:prSet/>
      <dgm:spPr/>
      <dgm:t>
        <a:bodyPr/>
        <a:lstStyle/>
        <a:p>
          <a:r>
            <a:rPr lang="en-US" dirty="0"/>
            <a:t>Supervisors review applications &amp; rank applicants</a:t>
          </a:r>
        </a:p>
      </dgm:t>
    </dgm:pt>
    <dgm:pt modelId="{DAF8DF33-7DC0-E14A-BC1E-08815BA0E2D7}" type="parTrans" cxnId="{D12E5A55-1CF0-CC45-912C-BC15393ECCA5}">
      <dgm:prSet/>
      <dgm:spPr/>
      <dgm:t>
        <a:bodyPr/>
        <a:lstStyle/>
        <a:p>
          <a:endParaRPr lang="en-US"/>
        </a:p>
      </dgm:t>
    </dgm:pt>
    <dgm:pt modelId="{E2B01B53-2C1A-A448-BA01-C20B6A823CE3}" type="sibTrans" cxnId="{D12E5A55-1CF0-CC45-912C-BC15393ECCA5}">
      <dgm:prSet/>
      <dgm:spPr/>
      <dgm:t>
        <a:bodyPr/>
        <a:lstStyle/>
        <a:p>
          <a:endParaRPr lang="en-US"/>
        </a:p>
      </dgm:t>
    </dgm:pt>
    <dgm:pt modelId="{E89CF89C-3894-CB4C-BB6C-E38F7722C2F7}">
      <dgm:prSet/>
      <dgm:spPr/>
      <dgm:t>
        <a:bodyPr/>
        <a:lstStyle/>
        <a:p>
          <a:r>
            <a:rPr lang="en-US" dirty="0"/>
            <a:t>MRC LID Board reviews applications &amp; shortlists applicants</a:t>
          </a:r>
        </a:p>
      </dgm:t>
    </dgm:pt>
    <dgm:pt modelId="{85DAA08B-1C55-1448-9571-B8584635B601}" type="parTrans" cxnId="{E067900F-708F-6F4A-8B68-0737EDFCBCBD}">
      <dgm:prSet/>
      <dgm:spPr/>
      <dgm:t>
        <a:bodyPr/>
        <a:lstStyle/>
        <a:p>
          <a:endParaRPr lang="en-US"/>
        </a:p>
      </dgm:t>
    </dgm:pt>
    <dgm:pt modelId="{D3CA7C08-9469-C144-97F2-3257BCBCE015}" type="sibTrans" cxnId="{E067900F-708F-6F4A-8B68-0737EDFCBCBD}">
      <dgm:prSet/>
      <dgm:spPr/>
      <dgm:t>
        <a:bodyPr/>
        <a:lstStyle/>
        <a:p>
          <a:endParaRPr lang="en-US"/>
        </a:p>
      </dgm:t>
    </dgm:pt>
    <dgm:pt modelId="{0C1F3C53-3C3A-DB48-B45F-A2F84BF0E8F3}">
      <dgm:prSet/>
      <dgm:spPr/>
      <dgm:t>
        <a:bodyPr/>
        <a:lstStyle/>
        <a:p>
          <a:r>
            <a:rPr lang="en-US" dirty="0"/>
            <a:t>MRC LID Board interviews shortlisted applicants</a:t>
          </a:r>
        </a:p>
      </dgm:t>
    </dgm:pt>
    <dgm:pt modelId="{19E3B512-580C-8145-BB35-B4BDD8E2BE62}" type="parTrans" cxnId="{55D1DD8B-CC37-AC41-A156-496D198552FA}">
      <dgm:prSet/>
      <dgm:spPr/>
      <dgm:t>
        <a:bodyPr/>
        <a:lstStyle/>
        <a:p>
          <a:endParaRPr lang="en-US"/>
        </a:p>
      </dgm:t>
    </dgm:pt>
    <dgm:pt modelId="{1737CA76-96F5-2947-B4E8-BB43E7F2E5B6}" type="sibTrans" cxnId="{55D1DD8B-CC37-AC41-A156-496D198552FA}">
      <dgm:prSet/>
      <dgm:spPr/>
      <dgm:t>
        <a:bodyPr/>
        <a:lstStyle/>
        <a:p>
          <a:endParaRPr lang="en-US"/>
        </a:p>
      </dgm:t>
    </dgm:pt>
    <dgm:pt modelId="{DB9854D0-805F-BE45-B7AA-E91A2EE4043D}" type="pres">
      <dgm:prSet presAssocID="{D83C0465-AF32-5D4E-9584-8B28132DE19B}" presName="linearFlow" presStyleCnt="0">
        <dgm:presLayoutVars>
          <dgm:dir/>
          <dgm:animLvl val="lvl"/>
          <dgm:resizeHandles val="exact"/>
        </dgm:presLayoutVars>
      </dgm:prSet>
      <dgm:spPr/>
    </dgm:pt>
    <dgm:pt modelId="{07A16BC6-1072-454B-BD85-EA9B7CB63B0B}" type="pres">
      <dgm:prSet presAssocID="{A0BE21AE-BF27-B34A-BA55-B5AABC7B0F93}" presName="composite" presStyleCnt="0"/>
      <dgm:spPr/>
    </dgm:pt>
    <dgm:pt modelId="{9F5AEDBC-F288-6E40-9BFF-A7FFB46B333A}" type="pres">
      <dgm:prSet presAssocID="{A0BE21AE-BF27-B34A-BA55-B5AABC7B0F93}" presName="parentText" presStyleLbl="alignNode1" presStyleIdx="0" presStyleCnt="4">
        <dgm:presLayoutVars>
          <dgm:chMax val="1"/>
          <dgm:bulletEnabled val="1"/>
        </dgm:presLayoutVars>
      </dgm:prSet>
      <dgm:spPr/>
    </dgm:pt>
    <dgm:pt modelId="{54F6EFAD-81F9-2C47-ADA7-B16DD718BA4E}" type="pres">
      <dgm:prSet presAssocID="{A0BE21AE-BF27-B34A-BA55-B5AABC7B0F93}" presName="descendantText" presStyleLbl="alignAcc1" presStyleIdx="0" presStyleCnt="4">
        <dgm:presLayoutVars>
          <dgm:bulletEnabled val="1"/>
        </dgm:presLayoutVars>
      </dgm:prSet>
      <dgm:spPr/>
    </dgm:pt>
    <dgm:pt modelId="{A47CE729-CB00-CA44-8BC6-57EE073CCD3C}" type="pres">
      <dgm:prSet presAssocID="{68980A73-D83C-D244-B54A-A01FEE99DC81}" presName="sp" presStyleCnt="0"/>
      <dgm:spPr/>
    </dgm:pt>
    <dgm:pt modelId="{31CF3894-D520-6B42-A081-23D1EA0D786B}" type="pres">
      <dgm:prSet presAssocID="{F61DD061-BDFA-7F43-AE23-7FD0A7DFD55A}" presName="composite" presStyleCnt="0"/>
      <dgm:spPr/>
    </dgm:pt>
    <dgm:pt modelId="{149ACD95-5E0F-6E41-A28D-4FB067948A3D}" type="pres">
      <dgm:prSet presAssocID="{F61DD061-BDFA-7F43-AE23-7FD0A7DFD55A}" presName="parentText" presStyleLbl="alignNode1" presStyleIdx="1" presStyleCnt="4">
        <dgm:presLayoutVars>
          <dgm:chMax val="1"/>
          <dgm:bulletEnabled val="1"/>
        </dgm:presLayoutVars>
      </dgm:prSet>
      <dgm:spPr/>
    </dgm:pt>
    <dgm:pt modelId="{A858DCA9-614B-594A-8331-F3BD066EF541}" type="pres">
      <dgm:prSet presAssocID="{F61DD061-BDFA-7F43-AE23-7FD0A7DFD55A}" presName="descendantText" presStyleLbl="alignAcc1" presStyleIdx="1" presStyleCnt="4">
        <dgm:presLayoutVars>
          <dgm:bulletEnabled val="1"/>
        </dgm:presLayoutVars>
      </dgm:prSet>
      <dgm:spPr/>
    </dgm:pt>
    <dgm:pt modelId="{C4A3F906-6413-FC4A-B0AC-3B4DF9A8E641}" type="pres">
      <dgm:prSet presAssocID="{B038A97F-1A7C-BD4C-9E57-28F0C26701D6}" presName="sp" presStyleCnt="0"/>
      <dgm:spPr/>
    </dgm:pt>
    <dgm:pt modelId="{91C548DD-14B5-CE43-BA93-9CE047E0B3C5}" type="pres">
      <dgm:prSet presAssocID="{99ACB9F0-B84F-4242-85E0-A0D16B060829}" presName="composite" presStyleCnt="0"/>
      <dgm:spPr/>
    </dgm:pt>
    <dgm:pt modelId="{71F99177-7944-C940-B2D7-F2BB895E8252}" type="pres">
      <dgm:prSet presAssocID="{99ACB9F0-B84F-4242-85E0-A0D16B060829}" presName="parentText" presStyleLbl="alignNode1" presStyleIdx="2" presStyleCnt="4">
        <dgm:presLayoutVars>
          <dgm:chMax val="1"/>
          <dgm:bulletEnabled val="1"/>
        </dgm:presLayoutVars>
      </dgm:prSet>
      <dgm:spPr/>
    </dgm:pt>
    <dgm:pt modelId="{515CC01F-1B20-E947-8B33-9B8F06062EF9}" type="pres">
      <dgm:prSet presAssocID="{99ACB9F0-B84F-4242-85E0-A0D16B060829}" presName="descendantText" presStyleLbl="alignAcc1" presStyleIdx="2" presStyleCnt="4">
        <dgm:presLayoutVars>
          <dgm:bulletEnabled val="1"/>
        </dgm:presLayoutVars>
      </dgm:prSet>
      <dgm:spPr/>
    </dgm:pt>
    <dgm:pt modelId="{09C041EC-F735-3445-80DA-88E21930FEDE}" type="pres">
      <dgm:prSet presAssocID="{092D6E6B-F2B0-CD47-BD36-A436BE8A36C7}" presName="sp" presStyleCnt="0"/>
      <dgm:spPr/>
    </dgm:pt>
    <dgm:pt modelId="{B873E201-89C7-1441-9E1E-0B2D48607620}" type="pres">
      <dgm:prSet presAssocID="{CC432CB6-7E9E-8447-A341-89C054422288}" presName="composite" presStyleCnt="0"/>
      <dgm:spPr/>
    </dgm:pt>
    <dgm:pt modelId="{2687C53F-2C25-8C4D-BC09-FCEF3B0EC667}" type="pres">
      <dgm:prSet presAssocID="{CC432CB6-7E9E-8447-A341-89C054422288}" presName="parentText" presStyleLbl="alignNode1" presStyleIdx="3" presStyleCnt="4">
        <dgm:presLayoutVars>
          <dgm:chMax val="1"/>
          <dgm:bulletEnabled val="1"/>
        </dgm:presLayoutVars>
      </dgm:prSet>
      <dgm:spPr/>
    </dgm:pt>
    <dgm:pt modelId="{1D47C798-58E6-BD42-80D0-F187B0F8FC90}" type="pres">
      <dgm:prSet presAssocID="{CC432CB6-7E9E-8447-A341-89C054422288}" presName="descendantText" presStyleLbl="alignAcc1" presStyleIdx="3" presStyleCnt="4">
        <dgm:presLayoutVars>
          <dgm:bulletEnabled val="1"/>
        </dgm:presLayoutVars>
      </dgm:prSet>
      <dgm:spPr/>
    </dgm:pt>
  </dgm:ptLst>
  <dgm:cxnLst>
    <dgm:cxn modelId="{36972104-B349-634B-8C26-52171CEFEB3C}" srcId="{D83C0465-AF32-5D4E-9584-8B28132DE19B}" destId="{A0BE21AE-BF27-B34A-BA55-B5AABC7B0F93}" srcOrd="0" destOrd="0" parTransId="{50BA2C53-C5FD-194F-9C0E-B88824898B93}" sibTransId="{68980A73-D83C-D244-B54A-A01FEE99DC81}"/>
    <dgm:cxn modelId="{E067900F-708F-6F4A-8B68-0737EDFCBCBD}" srcId="{CC432CB6-7E9E-8447-A341-89C054422288}" destId="{E89CF89C-3894-CB4C-BB6C-E38F7722C2F7}" srcOrd="1" destOrd="0" parTransId="{85DAA08B-1C55-1448-9571-B8584635B601}" sibTransId="{D3CA7C08-9469-C144-97F2-3257BCBCE015}"/>
    <dgm:cxn modelId="{CB159129-D6CD-994E-B202-29BF1D0275CC}" type="presOf" srcId="{1B2DC13F-466C-564E-AF20-070CFB1E25C4}" destId="{A858DCA9-614B-594A-8331-F3BD066EF541}" srcOrd="0" destOrd="0" presId="urn:microsoft.com/office/officeart/2005/8/layout/chevron2"/>
    <dgm:cxn modelId="{B28A9C3D-FD6C-B24E-9C13-D1D6EEDA9DAD}" type="presOf" srcId="{CC432CB6-7E9E-8447-A341-89C054422288}" destId="{2687C53F-2C25-8C4D-BC09-FCEF3B0EC667}" srcOrd="0" destOrd="0" presId="urn:microsoft.com/office/officeart/2005/8/layout/chevron2"/>
    <dgm:cxn modelId="{465DAA5D-A0E6-154D-A8EF-ED3D6B26B743}" type="presOf" srcId="{D83C0465-AF32-5D4E-9584-8B28132DE19B}" destId="{DB9854D0-805F-BE45-B7AA-E91A2EE4043D}" srcOrd="0" destOrd="0" presId="urn:microsoft.com/office/officeart/2005/8/layout/chevron2"/>
    <dgm:cxn modelId="{0E5BDD41-CB55-0C4D-A52E-9A58912A978C}" type="presOf" srcId="{A0BE21AE-BF27-B34A-BA55-B5AABC7B0F93}" destId="{9F5AEDBC-F288-6E40-9BFF-A7FFB46B333A}" srcOrd="0" destOrd="0" presId="urn:microsoft.com/office/officeart/2005/8/layout/chevron2"/>
    <dgm:cxn modelId="{645F8F67-A936-AF4E-A02C-E63CFC647966}" type="presOf" srcId="{B496EA3D-F99B-D040-9873-222BCF5D11FF}" destId="{515CC01F-1B20-E947-8B33-9B8F06062EF9}" srcOrd="0" destOrd="1" presId="urn:microsoft.com/office/officeart/2005/8/layout/chevron2"/>
    <dgm:cxn modelId="{837B486F-DB19-3242-A625-DCD9F06C6A0A}" type="presOf" srcId="{458B04FF-5832-4B40-A9E9-6921C4129C71}" destId="{54F6EFAD-81F9-2C47-ADA7-B16DD718BA4E}" srcOrd="0" destOrd="1" presId="urn:microsoft.com/office/officeart/2005/8/layout/chevron2"/>
    <dgm:cxn modelId="{1D38DC71-6E73-C14A-97E3-863B2874C8DA}" type="presOf" srcId="{E89CF89C-3894-CB4C-BB6C-E38F7722C2F7}" destId="{1D47C798-58E6-BD42-80D0-F187B0F8FC90}" srcOrd="0" destOrd="1" presId="urn:microsoft.com/office/officeart/2005/8/layout/chevron2"/>
    <dgm:cxn modelId="{E15B0E53-59E3-1846-9CB5-3D4E39467E11}" type="presOf" srcId="{E132819D-9897-BA48-A41E-588A44753FBC}" destId="{54F6EFAD-81F9-2C47-ADA7-B16DD718BA4E}" srcOrd="0" destOrd="0" presId="urn:microsoft.com/office/officeart/2005/8/layout/chevron2"/>
    <dgm:cxn modelId="{EA94A453-CB06-B545-A75F-ADDA7BAF2770}" type="presOf" srcId="{99ACB9F0-B84F-4242-85E0-A0D16B060829}" destId="{71F99177-7944-C940-B2D7-F2BB895E8252}" srcOrd="0" destOrd="0" presId="urn:microsoft.com/office/officeart/2005/8/layout/chevron2"/>
    <dgm:cxn modelId="{D12E5A55-1CF0-CC45-912C-BC15393ECCA5}" srcId="{CC432CB6-7E9E-8447-A341-89C054422288}" destId="{687E9A30-E99F-0645-A519-F6A024889A3F}" srcOrd="0" destOrd="0" parTransId="{DAF8DF33-7DC0-E14A-BC1E-08815BA0E2D7}" sibTransId="{E2B01B53-2C1A-A448-BA01-C20B6A823CE3}"/>
    <dgm:cxn modelId="{19F91F56-3B1A-E543-BAF0-386A1F737D39}" type="presOf" srcId="{687E9A30-E99F-0645-A519-F6A024889A3F}" destId="{1D47C798-58E6-BD42-80D0-F187B0F8FC90}" srcOrd="0" destOrd="0" presId="urn:microsoft.com/office/officeart/2005/8/layout/chevron2"/>
    <dgm:cxn modelId="{CB02BE76-EB06-114B-A319-2C69405F324E}" srcId="{99ACB9F0-B84F-4242-85E0-A0D16B060829}" destId="{09D38AA2-5401-6242-9AB8-B44EFA6F4DDF}" srcOrd="0" destOrd="0" parTransId="{F7346CF4-899B-D94E-9748-4FD40A92DDDB}" sibTransId="{67692301-6468-E840-9D0C-F6D90CB9F0B6}"/>
    <dgm:cxn modelId="{63518A80-BC4A-554F-8FBA-1AE182DB7BB4}" srcId="{A0BE21AE-BF27-B34A-BA55-B5AABC7B0F93}" destId="{E132819D-9897-BA48-A41E-588A44753FBC}" srcOrd="0" destOrd="0" parTransId="{7F9B4D0C-97FA-8F44-82F3-D47565AB280A}" sibTransId="{776B4D94-71A8-6441-9E5A-756781EE16FC}"/>
    <dgm:cxn modelId="{CC74EF83-8920-DB41-8A25-B5AF00299C41}" srcId="{F61DD061-BDFA-7F43-AE23-7FD0A7DFD55A}" destId="{82B9F6E2-7A4D-B748-84F8-96F8BDCF8A09}" srcOrd="1" destOrd="0" parTransId="{98070C0F-EDF6-2C4E-BB42-6FEC882566E6}" sibTransId="{B5EDE2F9-505D-AA40-9BB5-372052EE339E}"/>
    <dgm:cxn modelId="{D71ECF84-9714-DA45-8385-F489ED1AADAF}" type="presOf" srcId="{0C1F3C53-3C3A-DB48-B45F-A2F84BF0E8F3}" destId="{1D47C798-58E6-BD42-80D0-F187B0F8FC90}" srcOrd="0" destOrd="2" presId="urn:microsoft.com/office/officeart/2005/8/layout/chevron2"/>
    <dgm:cxn modelId="{55D1DD8B-CC37-AC41-A156-496D198552FA}" srcId="{CC432CB6-7E9E-8447-A341-89C054422288}" destId="{0C1F3C53-3C3A-DB48-B45F-A2F84BF0E8F3}" srcOrd="2" destOrd="0" parTransId="{19E3B512-580C-8145-BB35-B4BDD8E2BE62}" sibTransId="{1737CA76-96F5-2947-B4E8-BB43E7F2E5B6}"/>
    <dgm:cxn modelId="{6CC5D28E-C273-BE4C-AECD-58EDE6FF1A67}" srcId="{99ACB9F0-B84F-4242-85E0-A0D16B060829}" destId="{B496EA3D-F99B-D040-9873-222BCF5D11FF}" srcOrd="1" destOrd="0" parTransId="{00450E9F-0644-F748-B0E5-DFD8D7681BE4}" sibTransId="{3DF7FBB5-886C-9841-A338-2843C9D5F24B}"/>
    <dgm:cxn modelId="{3E715498-1FB7-7E4E-8369-92B2345D1F13}" type="presOf" srcId="{09D38AA2-5401-6242-9AB8-B44EFA6F4DDF}" destId="{515CC01F-1B20-E947-8B33-9B8F06062EF9}" srcOrd="0" destOrd="0" presId="urn:microsoft.com/office/officeart/2005/8/layout/chevron2"/>
    <dgm:cxn modelId="{78C8AC9E-4013-AD44-9EC6-3F0A5546F640}" srcId="{D83C0465-AF32-5D4E-9584-8B28132DE19B}" destId="{F61DD061-BDFA-7F43-AE23-7FD0A7DFD55A}" srcOrd="1" destOrd="0" parTransId="{00F11DF8-258F-C944-8A36-1DCCB7607FD6}" sibTransId="{B038A97F-1A7C-BD4C-9E57-28F0C26701D6}"/>
    <dgm:cxn modelId="{6C2094AF-0BCC-D64D-9A0A-7120AD0F77C7}" srcId="{F61DD061-BDFA-7F43-AE23-7FD0A7DFD55A}" destId="{1B2DC13F-466C-564E-AF20-070CFB1E25C4}" srcOrd="0" destOrd="0" parTransId="{26FE989A-E30F-034F-87D5-D6371EE05A20}" sibTransId="{837B6574-2125-7D44-997A-E72690FDBED5}"/>
    <dgm:cxn modelId="{C518D2BA-4C46-D14F-845F-185245EB4A48}" srcId="{D83C0465-AF32-5D4E-9584-8B28132DE19B}" destId="{99ACB9F0-B84F-4242-85E0-A0D16B060829}" srcOrd="2" destOrd="0" parTransId="{59DDDD66-4B31-0F44-B33E-8BCC2BFCE785}" sibTransId="{092D6E6B-F2B0-CD47-BD36-A436BE8A36C7}"/>
    <dgm:cxn modelId="{32CDC8C5-9991-C34A-B832-82117A2EB35E}" srcId="{A0BE21AE-BF27-B34A-BA55-B5AABC7B0F93}" destId="{458B04FF-5832-4B40-A9E9-6921C4129C71}" srcOrd="1" destOrd="0" parTransId="{1403D6C4-13F2-3D45-98C3-277225FE64FC}" sibTransId="{127ECC96-A054-4C4B-A3A8-022E9E27C958}"/>
    <dgm:cxn modelId="{168F7FE8-9799-C948-A07F-3A201510A0B3}" type="presOf" srcId="{82B9F6E2-7A4D-B748-84F8-96F8BDCF8A09}" destId="{A858DCA9-614B-594A-8331-F3BD066EF541}" srcOrd="0" destOrd="1" presId="urn:microsoft.com/office/officeart/2005/8/layout/chevron2"/>
    <dgm:cxn modelId="{E2CFD4EC-CD04-2443-92A4-2800EC1B8A04}" srcId="{D83C0465-AF32-5D4E-9584-8B28132DE19B}" destId="{CC432CB6-7E9E-8447-A341-89C054422288}" srcOrd="3" destOrd="0" parTransId="{981B4E45-EC46-DD42-B4DF-326DE4F154A8}" sibTransId="{30407680-BCAD-BF44-ACF7-5DE7D00E721E}"/>
    <dgm:cxn modelId="{B3FD50ED-D29B-5B43-AD67-196C3DAFB3FD}" type="presOf" srcId="{F61DD061-BDFA-7F43-AE23-7FD0A7DFD55A}" destId="{149ACD95-5E0F-6E41-A28D-4FB067948A3D}" srcOrd="0" destOrd="0" presId="urn:microsoft.com/office/officeart/2005/8/layout/chevron2"/>
    <dgm:cxn modelId="{FD109CA8-4AE2-7F4D-B014-A64B1EA86772}" type="presParOf" srcId="{DB9854D0-805F-BE45-B7AA-E91A2EE4043D}" destId="{07A16BC6-1072-454B-BD85-EA9B7CB63B0B}" srcOrd="0" destOrd="0" presId="urn:microsoft.com/office/officeart/2005/8/layout/chevron2"/>
    <dgm:cxn modelId="{9FC6D9B4-5454-144E-9BF0-C0FDE31BEC4E}" type="presParOf" srcId="{07A16BC6-1072-454B-BD85-EA9B7CB63B0B}" destId="{9F5AEDBC-F288-6E40-9BFF-A7FFB46B333A}" srcOrd="0" destOrd="0" presId="urn:microsoft.com/office/officeart/2005/8/layout/chevron2"/>
    <dgm:cxn modelId="{DD1D3F1D-AB4B-1049-90F8-1FB824364815}" type="presParOf" srcId="{07A16BC6-1072-454B-BD85-EA9B7CB63B0B}" destId="{54F6EFAD-81F9-2C47-ADA7-B16DD718BA4E}" srcOrd="1" destOrd="0" presId="urn:microsoft.com/office/officeart/2005/8/layout/chevron2"/>
    <dgm:cxn modelId="{319D7616-F7DB-5644-AED4-B65C47A767DF}" type="presParOf" srcId="{DB9854D0-805F-BE45-B7AA-E91A2EE4043D}" destId="{A47CE729-CB00-CA44-8BC6-57EE073CCD3C}" srcOrd="1" destOrd="0" presId="urn:microsoft.com/office/officeart/2005/8/layout/chevron2"/>
    <dgm:cxn modelId="{106F82C3-6554-A84B-889E-0F4148DA91AB}" type="presParOf" srcId="{DB9854D0-805F-BE45-B7AA-E91A2EE4043D}" destId="{31CF3894-D520-6B42-A081-23D1EA0D786B}" srcOrd="2" destOrd="0" presId="urn:microsoft.com/office/officeart/2005/8/layout/chevron2"/>
    <dgm:cxn modelId="{96A9BE61-D151-C340-A6AD-A27042245850}" type="presParOf" srcId="{31CF3894-D520-6B42-A081-23D1EA0D786B}" destId="{149ACD95-5E0F-6E41-A28D-4FB067948A3D}" srcOrd="0" destOrd="0" presId="urn:microsoft.com/office/officeart/2005/8/layout/chevron2"/>
    <dgm:cxn modelId="{4C4A4795-C621-3243-9F88-68EA4F21769E}" type="presParOf" srcId="{31CF3894-D520-6B42-A081-23D1EA0D786B}" destId="{A858DCA9-614B-594A-8331-F3BD066EF541}" srcOrd="1" destOrd="0" presId="urn:microsoft.com/office/officeart/2005/8/layout/chevron2"/>
    <dgm:cxn modelId="{5766E8A7-DED4-B94B-9DD7-9AF3232DDEFB}" type="presParOf" srcId="{DB9854D0-805F-BE45-B7AA-E91A2EE4043D}" destId="{C4A3F906-6413-FC4A-B0AC-3B4DF9A8E641}" srcOrd="3" destOrd="0" presId="urn:microsoft.com/office/officeart/2005/8/layout/chevron2"/>
    <dgm:cxn modelId="{4C1C6453-08C5-7443-9D19-9A8777B1506A}" type="presParOf" srcId="{DB9854D0-805F-BE45-B7AA-E91A2EE4043D}" destId="{91C548DD-14B5-CE43-BA93-9CE047E0B3C5}" srcOrd="4" destOrd="0" presId="urn:microsoft.com/office/officeart/2005/8/layout/chevron2"/>
    <dgm:cxn modelId="{C06D8281-EE68-B140-B5A6-D98FA2A3D8D5}" type="presParOf" srcId="{91C548DD-14B5-CE43-BA93-9CE047E0B3C5}" destId="{71F99177-7944-C940-B2D7-F2BB895E8252}" srcOrd="0" destOrd="0" presId="urn:microsoft.com/office/officeart/2005/8/layout/chevron2"/>
    <dgm:cxn modelId="{2074A227-C3EF-9443-B686-9FD583729DC1}" type="presParOf" srcId="{91C548DD-14B5-CE43-BA93-9CE047E0B3C5}" destId="{515CC01F-1B20-E947-8B33-9B8F06062EF9}" srcOrd="1" destOrd="0" presId="urn:microsoft.com/office/officeart/2005/8/layout/chevron2"/>
    <dgm:cxn modelId="{C16AA5B9-B335-7C44-A9C5-F569357FDA99}" type="presParOf" srcId="{DB9854D0-805F-BE45-B7AA-E91A2EE4043D}" destId="{09C041EC-F735-3445-80DA-88E21930FEDE}" srcOrd="5" destOrd="0" presId="urn:microsoft.com/office/officeart/2005/8/layout/chevron2"/>
    <dgm:cxn modelId="{9EC3CB16-B48F-C348-94D5-1473A32F4572}" type="presParOf" srcId="{DB9854D0-805F-BE45-B7AA-E91A2EE4043D}" destId="{B873E201-89C7-1441-9E1E-0B2D48607620}" srcOrd="6" destOrd="0" presId="urn:microsoft.com/office/officeart/2005/8/layout/chevron2"/>
    <dgm:cxn modelId="{F3A6ADCC-BC74-454D-A48C-473895DDDDB5}" type="presParOf" srcId="{B873E201-89C7-1441-9E1E-0B2D48607620}" destId="{2687C53F-2C25-8C4D-BC09-FCEF3B0EC667}" srcOrd="0" destOrd="0" presId="urn:microsoft.com/office/officeart/2005/8/layout/chevron2"/>
    <dgm:cxn modelId="{1006D4A0-E8F0-C949-A11A-46A77ECD3E93}" type="presParOf" srcId="{B873E201-89C7-1441-9E1E-0B2D48607620}" destId="{1D47C798-58E6-BD42-80D0-F187B0F8FC90}"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83C0465-AF32-5D4E-9584-8B28132DE19B}" type="doc">
      <dgm:prSet loTypeId="urn:microsoft.com/office/officeart/2005/8/layout/chevron2" loCatId="" qsTypeId="urn:microsoft.com/office/officeart/2005/8/quickstyle/simple1" qsCatId="simple" csTypeId="urn:microsoft.com/office/officeart/2005/8/colors/accent2_3" csCatId="accent2" phldr="1"/>
      <dgm:spPr/>
      <dgm:t>
        <a:bodyPr/>
        <a:lstStyle/>
        <a:p>
          <a:endParaRPr lang="en-US"/>
        </a:p>
      </dgm:t>
    </dgm:pt>
    <dgm:pt modelId="{A0BE21AE-BF27-B34A-BA55-B5AABC7B0F93}">
      <dgm:prSet phldrT="[Text]"/>
      <dgm:spPr/>
      <dgm:t>
        <a:bodyPr/>
        <a:lstStyle/>
        <a:p>
          <a:r>
            <a:rPr lang="en-US" dirty="0"/>
            <a:t>Preparation</a:t>
          </a:r>
        </a:p>
      </dgm:t>
    </dgm:pt>
    <dgm:pt modelId="{50BA2C53-C5FD-194F-9C0E-B88824898B93}" type="parTrans" cxnId="{36972104-B349-634B-8C26-52171CEFEB3C}">
      <dgm:prSet/>
      <dgm:spPr/>
      <dgm:t>
        <a:bodyPr/>
        <a:lstStyle/>
        <a:p>
          <a:endParaRPr lang="en-US"/>
        </a:p>
      </dgm:t>
    </dgm:pt>
    <dgm:pt modelId="{68980A73-D83C-D244-B54A-A01FEE99DC81}" type="sibTrans" cxnId="{36972104-B349-634B-8C26-52171CEFEB3C}">
      <dgm:prSet/>
      <dgm:spPr/>
      <dgm:t>
        <a:bodyPr/>
        <a:lstStyle/>
        <a:p>
          <a:endParaRPr lang="en-US"/>
        </a:p>
      </dgm:t>
    </dgm:pt>
    <dgm:pt modelId="{E132819D-9897-BA48-A41E-588A44753FBC}">
      <dgm:prSet phldrT="[Text]"/>
      <dgm:spPr/>
      <dgm:t>
        <a:bodyPr/>
        <a:lstStyle/>
        <a:p>
          <a:r>
            <a:rPr lang="en-US" dirty="0"/>
            <a:t>Supervisors complete mandatory training</a:t>
          </a:r>
        </a:p>
      </dgm:t>
    </dgm:pt>
    <dgm:pt modelId="{7F9B4D0C-97FA-8F44-82F3-D47565AB280A}" type="parTrans" cxnId="{63518A80-BC4A-554F-8FBA-1AE182DB7BB4}">
      <dgm:prSet/>
      <dgm:spPr/>
      <dgm:t>
        <a:bodyPr/>
        <a:lstStyle/>
        <a:p>
          <a:endParaRPr lang="en-US"/>
        </a:p>
      </dgm:t>
    </dgm:pt>
    <dgm:pt modelId="{776B4D94-71A8-6441-9E5A-756781EE16FC}" type="sibTrans" cxnId="{63518A80-BC4A-554F-8FBA-1AE182DB7BB4}">
      <dgm:prSet/>
      <dgm:spPr/>
      <dgm:t>
        <a:bodyPr/>
        <a:lstStyle/>
        <a:p>
          <a:endParaRPr lang="en-US"/>
        </a:p>
      </dgm:t>
    </dgm:pt>
    <dgm:pt modelId="{458B04FF-5832-4B40-A9E9-6921C4129C71}">
      <dgm:prSet phldrT="[Text]"/>
      <dgm:spPr/>
      <dgm:t>
        <a:bodyPr/>
        <a:lstStyle/>
        <a:p>
          <a:r>
            <a:rPr lang="en-US" dirty="0"/>
            <a:t>Supervisors submit project proposals to MRC LID Board</a:t>
          </a:r>
        </a:p>
      </dgm:t>
    </dgm:pt>
    <dgm:pt modelId="{1403D6C4-13F2-3D45-98C3-277225FE64FC}" type="parTrans" cxnId="{32CDC8C5-9991-C34A-B832-82117A2EB35E}">
      <dgm:prSet/>
      <dgm:spPr/>
      <dgm:t>
        <a:bodyPr/>
        <a:lstStyle/>
        <a:p>
          <a:endParaRPr lang="en-US"/>
        </a:p>
      </dgm:t>
    </dgm:pt>
    <dgm:pt modelId="{127ECC96-A054-4C4B-A3A8-022E9E27C958}" type="sibTrans" cxnId="{32CDC8C5-9991-C34A-B832-82117A2EB35E}">
      <dgm:prSet/>
      <dgm:spPr/>
      <dgm:t>
        <a:bodyPr/>
        <a:lstStyle/>
        <a:p>
          <a:endParaRPr lang="en-US"/>
        </a:p>
      </dgm:t>
    </dgm:pt>
    <dgm:pt modelId="{F61DD061-BDFA-7F43-AE23-7FD0A7DFD55A}">
      <dgm:prSet phldrT="[Text]"/>
      <dgm:spPr/>
      <dgm:t>
        <a:bodyPr/>
        <a:lstStyle/>
        <a:p>
          <a:r>
            <a:rPr lang="en-US" dirty="0"/>
            <a:t>Recruitment</a:t>
          </a:r>
        </a:p>
      </dgm:t>
    </dgm:pt>
    <dgm:pt modelId="{00F11DF8-258F-C944-8A36-1DCCB7607FD6}" type="parTrans" cxnId="{78C8AC9E-4013-AD44-9EC6-3F0A5546F640}">
      <dgm:prSet/>
      <dgm:spPr/>
      <dgm:t>
        <a:bodyPr/>
        <a:lstStyle/>
        <a:p>
          <a:endParaRPr lang="en-US"/>
        </a:p>
      </dgm:t>
    </dgm:pt>
    <dgm:pt modelId="{B038A97F-1A7C-BD4C-9E57-28F0C26701D6}" type="sibTrans" cxnId="{78C8AC9E-4013-AD44-9EC6-3F0A5546F640}">
      <dgm:prSet/>
      <dgm:spPr/>
      <dgm:t>
        <a:bodyPr/>
        <a:lstStyle/>
        <a:p>
          <a:endParaRPr lang="en-US"/>
        </a:p>
      </dgm:t>
    </dgm:pt>
    <dgm:pt modelId="{1B2DC13F-466C-564E-AF20-070CFB1E25C4}">
      <dgm:prSet phldrT="[Text]"/>
      <dgm:spPr/>
      <dgm:t>
        <a:bodyPr/>
        <a:lstStyle/>
        <a:p>
          <a:r>
            <a:rPr lang="en-US" b="1" dirty="0">
              <a:solidFill>
                <a:srgbClr val="C00000"/>
              </a:solidFill>
            </a:rPr>
            <a:t>MRC LID Board advertises approved projects on website</a:t>
          </a:r>
        </a:p>
      </dgm:t>
    </dgm:pt>
    <dgm:pt modelId="{26FE989A-E30F-034F-87D5-D6371EE05A20}" type="parTrans" cxnId="{6C2094AF-0BCC-D64D-9A0A-7120AD0F77C7}">
      <dgm:prSet/>
      <dgm:spPr/>
      <dgm:t>
        <a:bodyPr/>
        <a:lstStyle/>
        <a:p>
          <a:endParaRPr lang="en-US"/>
        </a:p>
      </dgm:t>
    </dgm:pt>
    <dgm:pt modelId="{837B6574-2125-7D44-997A-E72690FDBED5}" type="sibTrans" cxnId="{6C2094AF-0BCC-D64D-9A0A-7120AD0F77C7}">
      <dgm:prSet/>
      <dgm:spPr/>
      <dgm:t>
        <a:bodyPr/>
        <a:lstStyle/>
        <a:p>
          <a:endParaRPr lang="en-US"/>
        </a:p>
      </dgm:t>
    </dgm:pt>
    <dgm:pt modelId="{82B9F6E2-7A4D-B748-84F8-96F8BDCF8A09}">
      <dgm:prSet phldrT="[Text]"/>
      <dgm:spPr/>
      <dgm:t>
        <a:bodyPr/>
        <a:lstStyle/>
        <a:p>
          <a:r>
            <a:rPr lang="en-US" dirty="0"/>
            <a:t>Candidates contact potential supervisory teams</a:t>
          </a:r>
        </a:p>
      </dgm:t>
    </dgm:pt>
    <dgm:pt modelId="{98070C0F-EDF6-2C4E-BB42-6FEC882566E6}" type="parTrans" cxnId="{CC74EF83-8920-DB41-8A25-B5AF00299C41}">
      <dgm:prSet/>
      <dgm:spPr/>
      <dgm:t>
        <a:bodyPr/>
        <a:lstStyle/>
        <a:p>
          <a:endParaRPr lang="en-US"/>
        </a:p>
      </dgm:t>
    </dgm:pt>
    <dgm:pt modelId="{B5EDE2F9-505D-AA40-9BB5-372052EE339E}" type="sibTrans" cxnId="{CC74EF83-8920-DB41-8A25-B5AF00299C41}">
      <dgm:prSet/>
      <dgm:spPr/>
      <dgm:t>
        <a:bodyPr/>
        <a:lstStyle/>
        <a:p>
          <a:endParaRPr lang="en-US"/>
        </a:p>
      </dgm:t>
    </dgm:pt>
    <dgm:pt modelId="{99ACB9F0-B84F-4242-85E0-A0D16B060829}">
      <dgm:prSet phldrT="[Text]"/>
      <dgm:spPr/>
      <dgm:t>
        <a:bodyPr/>
        <a:lstStyle/>
        <a:p>
          <a:r>
            <a:rPr lang="en-US" dirty="0"/>
            <a:t>Application</a:t>
          </a:r>
        </a:p>
      </dgm:t>
    </dgm:pt>
    <dgm:pt modelId="{59DDDD66-4B31-0F44-B33E-8BCC2BFCE785}" type="parTrans" cxnId="{C518D2BA-4C46-D14F-845F-185245EB4A48}">
      <dgm:prSet/>
      <dgm:spPr/>
      <dgm:t>
        <a:bodyPr/>
        <a:lstStyle/>
        <a:p>
          <a:endParaRPr lang="en-US"/>
        </a:p>
      </dgm:t>
    </dgm:pt>
    <dgm:pt modelId="{092D6E6B-F2B0-CD47-BD36-A436BE8A36C7}" type="sibTrans" cxnId="{C518D2BA-4C46-D14F-845F-185245EB4A48}">
      <dgm:prSet/>
      <dgm:spPr/>
      <dgm:t>
        <a:bodyPr/>
        <a:lstStyle/>
        <a:p>
          <a:endParaRPr lang="en-US"/>
        </a:p>
      </dgm:t>
    </dgm:pt>
    <dgm:pt modelId="{09D38AA2-5401-6242-9AB8-B44EFA6F4DDF}">
      <dgm:prSet phldrT="[Text]"/>
      <dgm:spPr/>
      <dgm:t>
        <a:bodyPr/>
        <a:lstStyle/>
        <a:p>
          <a:r>
            <a:rPr lang="en-US" dirty="0"/>
            <a:t>Candidates prepare applications &amp; scientific proposals</a:t>
          </a:r>
        </a:p>
      </dgm:t>
    </dgm:pt>
    <dgm:pt modelId="{F7346CF4-899B-D94E-9748-4FD40A92DDDB}" type="parTrans" cxnId="{CB02BE76-EB06-114B-A319-2C69405F324E}">
      <dgm:prSet/>
      <dgm:spPr/>
      <dgm:t>
        <a:bodyPr/>
        <a:lstStyle/>
        <a:p>
          <a:endParaRPr lang="en-US"/>
        </a:p>
      </dgm:t>
    </dgm:pt>
    <dgm:pt modelId="{67692301-6468-E840-9D0C-F6D90CB9F0B6}" type="sibTrans" cxnId="{CB02BE76-EB06-114B-A319-2C69405F324E}">
      <dgm:prSet/>
      <dgm:spPr/>
      <dgm:t>
        <a:bodyPr/>
        <a:lstStyle/>
        <a:p>
          <a:endParaRPr lang="en-US"/>
        </a:p>
      </dgm:t>
    </dgm:pt>
    <dgm:pt modelId="{B496EA3D-F99B-D040-9873-222BCF5D11FF}">
      <dgm:prSet phldrT="[Text]"/>
      <dgm:spPr/>
      <dgm:t>
        <a:bodyPr/>
        <a:lstStyle/>
        <a:p>
          <a:r>
            <a:rPr lang="en-US" dirty="0"/>
            <a:t>Supervisors provide advice &amp; feedback to candidates</a:t>
          </a:r>
        </a:p>
      </dgm:t>
    </dgm:pt>
    <dgm:pt modelId="{00450E9F-0644-F748-B0E5-DFD8D7681BE4}" type="parTrans" cxnId="{6CC5D28E-C273-BE4C-AECD-58EDE6FF1A67}">
      <dgm:prSet/>
      <dgm:spPr/>
      <dgm:t>
        <a:bodyPr/>
        <a:lstStyle/>
        <a:p>
          <a:endParaRPr lang="en-US"/>
        </a:p>
      </dgm:t>
    </dgm:pt>
    <dgm:pt modelId="{3DF7FBB5-886C-9841-A338-2843C9D5F24B}" type="sibTrans" cxnId="{6CC5D28E-C273-BE4C-AECD-58EDE6FF1A67}">
      <dgm:prSet/>
      <dgm:spPr/>
      <dgm:t>
        <a:bodyPr/>
        <a:lstStyle/>
        <a:p>
          <a:endParaRPr lang="en-US"/>
        </a:p>
      </dgm:t>
    </dgm:pt>
    <dgm:pt modelId="{CC432CB6-7E9E-8447-A341-89C054422288}">
      <dgm:prSet/>
      <dgm:spPr/>
      <dgm:t>
        <a:bodyPr/>
        <a:lstStyle/>
        <a:p>
          <a:r>
            <a:rPr lang="en-US" dirty="0"/>
            <a:t>Selection</a:t>
          </a:r>
        </a:p>
      </dgm:t>
    </dgm:pt>
    <dgm:pt modelId="{981B4E45-EC46-DD42-B4DF-326DE4F154A8}" type="parTrans" cxnId="{E2CFD4EC-CD04-2443-92A4-2800EC1B8A04}">
      <dgm:prSet/>
      <dgm:spPr/>
      <dgm:t>
        <a:bodyPr/>
        <a:lstStyle/>
        <a:p>
          <a:endParaRPr lang="en-US"/>
        </a:p>
      </dgm:t>
    </dgm:pt>
    <dgm:pt modelId="{30407680-BCAD-BF44-ACF7-5DE7D00E721E}" type="sibTrans" cxnId="{E2CFD4EC-CD04-2443-92A4-2800EC1B8A04}">
      <dgm:prSet/>
      <dgm:spPr/>
      <dgm:t>
        <a:bodyPr/>
        <a:lstStyle/>
        <a:p>
          <a:endParaRPr lang="en-US"/>
        </a:p>
      </dgm:t>
    </dgm:pt>
    <dgm:pt modelId="{687E9A30-E99F-0645-A519-F6A024889A3F}">
      <dgm:prSet/>
      <dgm:spPr/>
      <dgm:t>
        <a:bodyPr/>
        <a:lstStyle/>
        <a:p>
          <a:r>
            <a:rPr lang="en-US" dirty="0"/>
            <a:t>Supervisors review applications &amp; rank applicants</a:t>
          </a:r>
        </a:p>
      </dgm:t>
    </dgm:pt>
    <dgm:pt modelId="{DAF8DF33-7DC0-E14A-BC1E-08815BA0E2D7}" type="parTrans" cxnId="{D12E5A55-1CF0-CC45-912C-BC15393ECCA5}">
      <dgm:prSet/>
      <dgm:spPr/>
      <dgm:t>
        <a:bodyPr/>
        <a:lstStyle/>
        <a:p>
          <a:endParaRPr lang="en-US"/>
        </a:p>
      </dgm:t>
    </dgm:pt>
    <dgm:pt modelId="{E2B01B53-2C1A-A448-BA01-C20B6A823CE3}" type="sibTrans" cxnId="{D12E5A55-1CF0-CC45-912C-BC15393ECCA5}">
      <dgm:prSet/>
      <dgm:spPr/>
      <dgm:t>
        <a:bodyPr/>
        <a:lstStyle/>
        <a:p>
          <a:endParaRPr lang="en-US"/>
        </a:p>
      </dgm:t>
    </dgm:pt>
    <dgm:pt modelId="{E89CF89C-3894-CB4C-BB6C-E38F7722C2F7}">
      <dgm:prSet/>
      <dgm:spPr/>
      <dgm:t>
        <a:bodyPr/>
        <a:lstStyle/>
        <a:p>
          <a:r>
            <a:rPr lang="en-US" dirty="0"/>
            <a:t>MRC LID Board reviews applications &amp; shortlists applicants</a:t>
          </a:r>
        </a:p>
      </dgm:t>
    </dgm:pt>
    <dgm:pt modelId="{85DAA08B-1C55-1448-9571-B8584635B601}" type="parTrans" cxnId="{E067900F-708F-6F4A-8B68-0737EDFCBCBD}">
      <dgm:prSet/>
      <dgm:spPr/>
      <dgm:t>
        <a:bodyPr/>
        <a:lstStyle/>
        <a:p>
          <a:endParaRPr lang="en-US"/>
        </a:p>
      </dgm:t>
    </dgm:pt>
    <dgm:pt modelId="{D3CA7C08-9469-C144-97F2-3257BCBCE015}" type="sibTrans" cxnId="{E067900F-708F-6F4A-8B68-0737EDFCBCBD}">
      <dgm:prSet/>
      <dgm:spPr/>
      <dgm:t>
        <a:bodyPr/>
        <a:lstStyle/>
        <a:p>
          <a:endParaRPr lang="en-US"/>
        </a:p>
      </dgm:t>
    </dgm:pt>
    <dgm:pt modelId="{0C1F3C53-3C3A-DB48-B45F-A2F84BF0E8F3}">
      <dgm:prSet/>
      <dgm:spPr/>
      <dgm:t>
        <a:bodyPr/>
        <a:lstStyle/>
        <a:p>
          <a:r>
            <a:rPr lang="en-US" dirty="0"/>
            <a:t>MRC LID Board interviews shortlisted applicants</a:t>
          </a:r>
        </a:p>
      </dgm:t>
    </dgm:pt>
    <dgm:pt modelId="{19E3B512-580C-8145-BB35-B4BDD8E2BE62}" type="parTrans" cxnId="{55D1DD8B-CC37-AC41-A156-496D198552FA}">
      <dgm:prSet/>
      <dgm:spPr/>
      <dgm:t>
        <a:bodyPr/>
        <a:lstStyle/>
        <a:p>
          <a:endParaRPr lang="en-US"/>
        </a:p>
      </dgm:t>
    </dgm:pt>
    <dgm:pt modelId="{1737CA76-96F5-2947-B4E8-BB43E7F2E5B6}" type="sibTrans" cxnId="{55D1DD8B-CC37-AC41-A156-496D198552FA}">
      <dgm:prSet/>
      <dgm:spPr/>
      <dgm:t>
        <a:bodyPr/>
        <a:lstStyle/>
        <a:p>
          <a:endParaRPr lang="en-US"/>
        </a:p>
      </dgm:t>
    </dgm:pt>
    <dgm:pt modelId="{DB9854D0-805F-BE45-B7AA-E91A2EE4043D}" type="pres">
      <dgm:prSet presAssocID="{D83C0465-AF32-5D4E-9584-8B28132DE19B}" presName="linearFlow" presStyleCnt="0">
        <dgm:presLayoutVars>
          <dgm:dir/>
          <dgm:animLvl val="lvl"/>
          <dgm:resizeHandles val="exact"/>
        </dgm:presLayoutVars>
      </dgm:prSet>
      <dgm:spPr/>
    </dgm:pt>
    <dgm:pt modelId="{07A16BC6-1072-454B-BD85-EA9B7CB63B0B}" type="pres">
      <dgm:prSet presAssocID="{A0BE21AE-BF27-B34A-BA55-B5AABC7B0F93}" presName="composite" presStyleCnt="0"/>
      <dgm:spPr/>
    </dgm:pt>
    <dgm:pt modelId="{9F5AEDBC-F288-6E40-9BFF-A7FFB46B333A}" type="pres">
      <dgm:prSet presAssocID="{A0BE21AE-BF27-B34A-BA55-B5AABC7B0F93}" presName="parentText" presStyleLbl="alignNode1" presStyleIdx="0" presStyleCnt="4">
        <dgm:presLayoutVars>
          <dgm:chMax val="1"/>
          <dgm:bulletEnabled val="1"/>
        </dgm:presLayoutVars>
      </dgm:prSet>
      <dgm:spPr/>
    </dgm:pt>
    <dgm:pt modelId="{54F6EFAD-81F9-2C47-ADA7-B16DD718BA4E}" type="pres">
      <dgm:prSet presAssocID="{A0BE21AE-BF27-B34A-BA55-B5AABC7B0F93}" presName="descendantText" presStyleLbl="alignAcc1" presStyleIdx="0" presStyleCnt="4">
        <dgm:presLayoutVars>
          <dgm:bulletEnabled val="1"/>
        </dgm:presLayoutVars>
      </dgm:prSet>
      <dgm:spPr/>
    </dgm:pt>
    <dgm:pt modelId="{A47CE729-CB00-CA44-8BC6-57EE073CCD3C}" type="pres">
      <dgm:prSet presAssocID="{68980A73-D83C-D244-B54A-A01FEE99DC81}" presName="sp" presStyleCnt="0"/>
      <dgm:spPr/>
    </dgm:pt>
    <dgm:pt modelId="{31CF3894-D520-6B42-A081-23D1EA0D786B}" type="pres">
      <dgm:prSet presAssocID="{F61DD061-BDFA-7F43-AE23-7FD0A7DFD55A}" presName="composite" presStyleCnt="0"/>
      <dgm:spPr/>
    </dgm:pt>
    <dgm:pt modelId="{149ACD95-5E0F-6E41-A28D-4FB067948A3D}" type="pres">
      <dgm:prSet presAssocID="{F61DD061-BDFA-7F43-AE23-7FD0A7DFD55A}" presName="parentText" presStyleLbl="alignNode1" presStyleIdx="1" presStyleCnt="4">
        <dgm:presLayoutVars>
          <dgm:chMax val="1"/>
          <dgm:bulletEnabled val="1"/>
        </dgm:presLayoutVars>
      </dgm:prSet>
      <dgm:spPr/>
    </dgm:pt>
    <dgm:pt modelId="{A858DCA9-614B-594A-8331-F3BD066EF541}" type="pres">
      <dgm:prSet presAssocID="{F61DD061-BDFA-7F43-AE23-7FD0A7DFD55A}" presName="descendantText" presStyleLbl="alignAcc1" presStyleIdx="1" presStyleCnt="4">
        <dgm:presLayoutVars>
          <dgm:bulletEnabled val="1"/>
        </dgm:presLayoutVars>
      </dgm:prSet>
      <dgm:spPr/>
    </dgm:pt>
    <dgm:pt modelId="{C4A3F906-6413-FC4A-B0AC-3B4DF9A8E641}" type="pres">
      <dgm:prSet presAssocID="{B038A97F-1A7C-BD4C-9E57-28F0C26701D6}" presName="sp" presStyleCnt="0"/>
      <dgm:spPr/>
    </dgm:pt>
    <dgm:pt modelId="{91C548DD-14B5-CE43-BA93-9CE047E0B3C5}" type="pres">
      <dgm:prSet presAssocID="{99ACB9F0-B84F-4242-85E0-A0D16B060829}" presName="composite" presStyleCnt="0"/>
      <dgm:spPr/>
    </dgm:pt>
    <dgm:pt modelId="{71F99177-7944-C940-B2D7-F2BB895E8252}" type="pres">
      <dgm:prSet presAssocID="{99ACB9F0-B84F-4242-85E0-A0D16B060829}" presName="parentText" presStyleLbl="alignNode1" presStyleIdx="2" presStyleCnt="4">
        <dgm:presLayoutVars>
          <dgm:chMax val="1"/>
          <dgm:bulletEnabled val="1"/>
        </dgm:presLayoutVars>
      </dgm:prSet>
      <dgm:spPr/>
    </dgm:pt>
    <dgm:pt modelId="{515CC01F-1B20-E947-8B33-9B8F06062EF9}" type="pres">
      <dgm:prSet presAssocID="{99ACB9F0-B84F-4242-85E0-A0D16B060829}" presName="descendantText" presStyleLbl="alignAcc1" presStyleIdx="2" presStyleCnt="4">
        <dgm:presLayoutVars>
          <dgm:bulletEnabled val="1"/>
        </dgm:presLayoutVars>
      </dgm:prSet>
      <dgm:spPr/>
    </dgm:pt>
    <dgm:pt modelId="{09C041EC-F735-3445-80DA-88E21930FEDE}" type="pres">
      <dgm:prSet presAssocID="{092D6E6B-F2B0-CD47-BD36-A436BE8A36C7}" presName="sp" presStyleCnt="0"/>
      <dgm:spPr/>
    </dgm:pt>
    <dgm:pt modelId="{B873E201-89C7-1441-9E1E-0B2D48607620}" type="pres">
      <dgm:prSet presAssocID="{CC432CB6-7E9E-8447-A341-89C054422288}" presName="composite" presStyleCnt="0"/>
      <dgm:spPr/>
    </dgm:pt>
    <dgm:pt modelId="{2687C53F-2C25-8C4D-BC09-FCEF3B0EC667}" type="pres">
      <dgm:prSet presAssocID="{CC432CB6-7E9E-8447-A341-89C054422288}" presName="parentText" presStyleLbl="alignNode1" presStyleIdx="3" presStyleCnt="4">
        <dgm:presLayoutVars>
          <dgm:chMax val="1"/>
          <dgm:bulletEnabled val="1"/>
        </dgm:presLayoutVars>
      </dgm:prSet>
      <dgm:spPr/>
    </dgm:pt>
    <dgm:pt modelId="{1D47C798-58E6-BD42-80D0-F187B0F8FC90}" type="pres">
      <dgm:prSet presAssocID="{CC432CB6-7E9E-8447-A341-89C054422288}" presName="descendantText" presStyleLbl="alignAcc1" presStyleIdx="3" presStyleCnt="4">
        <dgm:presLayoutVars>
          <dgm:bulletEnabled val="1"/>
        </dgm:presLayoutVars>
      </dgm:prSet>
      <dgm:spPr/>
    </dgm:pt>
  </dgm:ptLst>
  <dgm:cxnLst>
    <dgm:cxn modelId="{36972104-B349-634B-8C26-52171CEFEB3C}" srcId="{D83C0465-AF32-5D4E-9584-8B28132DE19B}" destId="{A0BE21AE-BF27-B34A-BA55-B5AABC7B0F93}" srcOrd="0" destOrd="0" parTransId="{50BA2C53-C5FD-194F-9C0E-B88824898B93}" sibTransId="{68980A73-D83C-D244-B54A-A01FEE99DC81}"/>
    <dgm:cxn modelId="{E067900F-708F-6F4A-8B68-0737EDFCBCBD}" srcId="{CC432CB6-7E9E-8447-A341-89C054422288}" destId="{E89CF89C-3894-CB4C-BB6C-E38F7722C2F7}" srcOrd="1" destOrd="0" parTransId="{85DAA08B-1C55-1448-9571-B8584635B601}" sibTransId="{D3CA7C08-9469-C144-97F2-3257BCBCE015}"/>
    <dgm:cxn modelId="{CB159129-D6CD-994E-B202-29BF1D0275CC}" type="presOf" srcId="{1B2DC13F-466C-564E-AF20-070CFB1E25C4}" destId="{A858DCA9-614B-594A-8331-F3BD066EF541}" srcOrd="0" destOrd="0" presId="urn:microsoft.com/office/officeart/2005/8/layout/chevron2"/>
    <dgm:cxn modelId="{B28A9C3D-FD6C-B24E-9C13-D1D6EEDA9DAD}" type="presOf" srcId="{CC432CB6-7E9E-8447-A341-89C054422288}" destId="{2687C53F-2C25-8C4D-BC09-FCEF3B0EC667}" srcOrd="0" destOrd="0" presId="urn:microsoft.com/office/officeart/2005/8/layout/chevron2"/>
    <dgm:cxn modelId="{465DAA5D-A0E6-154D-A8EF-ED3D6B26B743}" type="presOf" srcId="{D83C0465-AF32-5D4E-9584-8B28132DE19B}" destId="{DB9854D0-805F-BE45-B7AA-E91A2EE4043D}" srcOrd="0" destOrd="0" presId="urn:microsoft.com/office/officeart/2005/8/layout/chevron2"/>
    <dgm:cxn modelId="{0E5BDD41-CB55-0C4D-A52E-9A58912A978C}" type="presOf" srcId="{A0BE21AE-BF27-B34A-BA55-B5AABC7B0F93}" destId="{9F5AEDBC-F288-6E40-9BFF-A7FFB46B333A}" srcOrd="0" destOrd="0" presId="urn:microsoft.com/office/officeart/2005/8/layout/chevron2"/>
    <dgm:cxn modelId="{645F8F67-A936-AF4E-A02C-E63CFC647966}" type="presOf" srcId="{B496EA3D-F99B-D040-9873-222BCF5D11FF}" destId="{515CC01F-1B20-E947-8B33-9B8F06062EF9}" srcOrd="0" destOrd="1" presId="urn:microsoft.com/office/officeart/2005/8/layout/chevron2"/>
    <dgm:cxn modelId="{837B486F-DB19-3242-A625-DCD9F06C6A0A}" type="presOf" srcId="{458B04FF-5832-4B40-A9E9-6921C4129C71}" destId="{54F6EFAD-81F9-2C47-ADA7-B16DD718BA4E}" srcOrd="0" destOrd="1" presId="urn:microsoft.com/office/officeart/2005/8/layout/chevron2"/>
    <dgm:cxn modelId="{1D38DC71-6E73-C14A-97E3-863B2874C8DA}" type="presOf" srcId="{E89CF89C-3894-CB4C-BB6C-E38F7722C2F7}" destId="{1D47C798-58E6-BD42-80D0-F187B0F8FC90}" srcOrd="0" destOrd="1" presId="urn:microsoft.com/office/officeart/2005/8/layout/chevron2"/>
    <dgm:cxn modelId="{E15B0E53-59E3-1846-9CB5-3D4E39467E11}" type="presOf" srcId="{E132819D-9897-BA48-A41E-588A44753FBC}" destId="{54F6EFAD-81F9-2C47-ADA7-B16DD718BA4E}" srcOrd="0" destOrd="0" presId="urn:microsoft.com/office/officeart/2005/8/layout/chevron2"/>
    <dgm:cxn modelId="{EA94A453-CB06-B545-A75F-ADDA7BAF2770}" type="presOf" srcId="{99ACB9F0-B84F-4242-85E0-A0D16B060829}" destId="{71F99177-7944-C940-B2D7-F2BB895E8252}" srcOrd="0" destOrd="0" presId="urn:microsoft.com/office/officeart/2005/8/layout/chevron2"/>
    <dgm:cxn modelId="{D12E5A55-1CF0-CC45-912C-BC15393ECCA5}" srcId="{CC432CB6-7E9E-8447-A341-89C054422288}" destId="{687E9A30-E99F-0645-A519-F6A024889A3F}" srcOrd="0" destOrd="0" parTransId="{DAF8DF33-7DC0-E14A-BC1E-08815BA0E2D7}" sibTransId="{E2B01B53-2C1A-A448-BA01-C20B6A823CE3}"/>
    <dgm:cxn modelId="{19F91F56-3B1A-E543-BAF0-386A1F737D39}" type="presOf" srcId="{687E9A30-E99F-0645-A519-F6A024889A3F}" destId="{1D47C798-58E6-BD42-80D0-F187B0F8FC90}" srcOrd="0" destOrd="0" presId="urn:microsoft.com/office/officeart/2005/8/layout/chevron2"/>
    <dgm:cxn modelId="{CB02BE76-EB06-114B-A319-2C69405F324E}" srcId="{99ACB9F0-B84F-4242-85E0-A0D16B060829}" destId="{09D38AA2-5401-6242-9AB8-B44EFA6F4DDF}" srcOrd="0" destOrd="0" parTransId="{F7346CF4-899B-D94E-9748-4FD40A92DDDB}" sibTransId="{67692301-6468-E840-9D0C-F6D90CB9F0B6}"/>
    <dgm:cxn modelId="{63518A80-BC4A-554F-8FBA-1AE182DB7BB4}" srcId="{A0BE21AE-BF27-B34A-BA55-B5AABC7B0F93}" destId="{E132819D-9897-BA48-A41E-588A44753FBC}" srcOrd="0" destOrd="0" parTransId="{7F9B4D0C-97FA-8F44-82F3-D47565AB280A}" sibTransId="{776B4D94-71A8-6441-9E5A-756781EE16FC}"/>
    <dgm:cxn modelId="{CC74EF83-8920-DB41-8A25-B5AF00299C41}" srcId="{F61DD061-BDFA-7F43-AE23-7FD0A7DFD55A}" destId="{82B9F6E2-7A4D-B748-84F8-96F8BDCF8A09}" srcOrd="1" destOrd="0" parTransId="{98070C0F-EDF6-2C4E-BB42-6FEC882566E6}" sibTransId="{B5EDE2F9-505D-AA40-9BB5-372052EE339E}"/>
    <dgm:cxn modelId="{D71ECF84-9714-DA45-8385-F489ED1AADAF}" type="presOf" srcId="{0C1F3C53-3C3A-DB48-B45F-A2F84BF0E8F3}" destId="{1D47C798-58E6-BD42-80D0-F187B0F8FC90}" srcOrd="0" destOrd="2" presId="urn:microsoft.com/office/officeart/2005/8/layout/chevron2"/>
    <dgm:cxn modelId="{55D1DD8B-CC37-AC41-A156-496D198552FA}" srcId="{CC432CB6-7E9E-8447-A341-89C054422288}" destId="{0C1F3C53-3C3A-DB48-B45F-A2F84BF0E8F3}" srcOrd="2" destOrd="0" parTransId="{19E3B512-580C-8145-BB35-B4BDD8E2BE62}" sibTransId="{1737CA76-96F5-2947-B4E8-BB43E7F2E5B6}"/>
    <dgm:cxn modelId="{6CC5D28E-C273-BE4C-AECD-58EDE6FF1A67}" srcId="{99ACB9F0-B84F-4242-85E0-A0D16B060829}" destId="{B496EA3D-F99B-D040-9873-222BCF5D11FF}" srcOrd="1" destOrd="0" parTransId="{00450E9F-0644-F748-B0E5-DFD8D7681BE4}" sibTransId="{3DF7FBB5-886C-9841-A338-2843C9D5F24B}"/>
    <dgm:cxn modelId="{3E715498-1FB7-7E4E-8369-92B2345D1F13}" type="presOf" srcId="{09D38AA2-5401-6242-9AB8-B44EFA6F4DDF}" destId="{515CC01F-1B20-E947-8B33-9B8F06062EF9}" srcOrd="0" destOrd="0" presId="urn:microsoft.com/office/officeart/2005/8/layout/chevron2"/>
    <dgm:cxn modelId="{78C8AC9E-4013-AD44-9EC6-3F0A5546F640}" srcId="{D83C0465-AF32-5D4E-9584-8B28132DE19B}" destId="{F61DD061-BDFA-7F43-AE23-7FD0A7DFD55A}" srcOrd="1" destOrd="0" parTransId="{00F11DF8-258F-C944-8A36-1DCCB7607FD6}" sibTransId="{B038A97F-1A7C-BD4C-9E57-28F0C26701D6}"/>
    <dgm:cxn modelId="{6C2094AF-0BCC-D64D-9A0A-7120AD0F77C7}" srcId="{F61DD061-BDFA-7F43-AE23-7FD0A7DFD55A}" destId="{1B2DC13F-466C-564E-AF20-070CFB1E25C4}" srcOrd="0" destOrd="0" parTransId="{26FE989A-E30F-034F-87D5-D6371EE05A20}" sibTransId="{837B6574-2125-7D44-997A-E72690FDBED5}"/>
    <dgm:cxn modelId="{C518D2BA-4C46-D14F-845F-185245EB4A48}" srcId="{D83C0465-AF32-5D4E-9584-8B28132DE19B}" destId="{99ACB9F0-B84F-4242-85E0-A0D16B060829}" srcOrd="2" destOrd="0" parTransId="{59DDDD66-4B31-0F44-B33E-8BCC2BFCE785}" sibTransId="{092D6E6B-F2B0-CD47-BD36-A436BE8A36C7}"/>
    <dgm:cxn modelId="{32CDC8C5-9991-C34A-B832-82117A2EB35E}" srcId="{A0BE21AE-BF27-B34A-BA55-B5AABC7B0F93}" destId="{458B04FF-5832-4B40-A9E9-6921C4129C71}" srcOrd="1" destOrd="0" parTransId="{1403D6C4-13F2-3D45-98C3-277225FE64FC}" sibTransId="{127ECC96-A054-4C4B-A3A8-022E9E27C958}"/>
    <dgm:cxn modelId="{168F7FE8-9799-C948-A07F-3A201510A0B3}" type="presOf" srcId="{82B9F6E2-7A4D-B748-84F8-96F8BDCF8A09}" destId="{A858DCA9-614B-594A-8331-F3BD066EF541}" srcOrd="0" destOrd="1" presId="urn:microsoft.com/office/officeart/2005/8/layout/chevron2"/>
    <dgm:cxn modelId="{E2CFD4EC-CD04-2443-92A4-2800EC1B8A04}" srcId="{D83C0465-AF32-5D4E-9584-8B28132DE19B}" destId="{CC432CB6-7E9E-8447-A341-89C054422288}" srcOrd="3" destOrd="0" parTransId="{981B4E45-EC46-DD42-B4DF-326DE4F154A8}" sibTransId="{30407680-BCAD-BF44-ACF7-5DE7D00E721E}"/>
    <dgm:cxn modelId="{B3FD50ED-D29B-5B43-AD67-196C3DAFB3FD}" type="presOf" srcId="{F61DD061-BDFA-7F43-AE23-7FD0A7DFD55A}" destId="{149ACD95-5E0F-6E41-A28D-4FB067948A3D}" srcOrd="0" destOrd="0" presId="urn:microsoft.com/office/officeart/2005/8/layout/chevron2"/>
    <dgm:cxn modelId="{FD109CA8-4AE2-7F4D-B014-A64B1EA86772}" type="presParOf" srcId="{DB9854D0-805F-BE45-B7AA-E91A2EE4043D}" destId="{07A16BC6-1072-454B-BD85-EA9B7CB63B0B}" srcOrd="0" destOrd="0" presId="urn:microsoft.com/office/officeart/2005/8/layout/chevron2"/>
    <dgm:cxn modelId="{9FC6D9B4-5454-144E-9BF0-C0FDE31BEC4E}" type="presParOf" srcId="{07A16BC6-1072-454B-BD85-EA9B7CB63B0B}" destId="{9F5AEDBC-F288-6E40-9BFF-A7FFB46B333A}" srcOrd="0" destOrd="0" presId="urn:microsoft.com/office/officeart/2005/8/layout/chevron2"/>
    <dgm:cxn modelId="{DD1D3F1D-AB4B-1049-90F8-1FB824364815}" type="presParOf" srcId="{07A16BC6-1072-454B-BD85-EA9B7CB63B0B}" destId="{54F6EFAD-81F9-2C47-ADA7-B16DD718BA4E}" srcOrd="1" destOrd="0" presId="urn:microsoft.com/office/officeart/2005/8/layout/chevron2"/>
    <dgm:cxn modelId="{319D7616-F7DB-5644-AED4-B65C47A767DF}" type="presParOf" srcId="{DB9854D0-805F-BE45-B7AA-E91A2EE4043D}" destId="{A47CE729-CB00-CA44-8BC6-57EE073CCD3C}" srcOrd="1" destOrd="0" presId="urn:microsoft.com/office/officeart/2005/8/layout/chevron2"/>
    <dgm:cxn modelId="{106F82C3-6554-A84B-889E-0F4148DA91AB}" type="presParOf" srcId="{DB9854D0-805F-BE45-B7AA-E91A2EE4043D}" destId="{31CF3894-D520-6B42-A081-23D1EA0D786B}" srcOrd="2" destOrd="0" presId="urn:microsoft.com/office/officeart/2005/8/layout/chevron2"/>
    <dgm:cxn modelId="{96A9BE61-D151-C340-A6AD-A27042245850}" type="presParOf" srcId="{31CF3894-D520-6B42-A081-23D1EA0D786B}" destId="{149ACD95-5E0F-6E41-A28D-4FB067948A3D}" srcOrd="0" destOrd="0" presId="urn:microsoft.com/office/officeart/2005/8/layout/chevron2"/>
    <dgm:cxn modelId="{4C4A4795-C621-3243-9F88-68EA4F21769E}" type="presParOf" srcId="{31CF3894-D520-6B42-A081-23D1EA0D786B}" destId="{A858DCA9-614B-594A-8331-F3BD066EF541}" srcOrd="1" destOrd="0" presId="urn:microsoft.com/office/officeart/2005/8/layout/chevron2"/>
    <dgm:cxn modelId="{5766E8A7-DED4-B94B-9DD7-9AF3232DDEFB}" type="presParOf" srcId="{DB9854D0-805F-BE45-B7AA-E91A2EE4043D}" destId="{C4A3F906-6413-FC4A-B0AC-3B4DF9A8E641}" srcOrd="3" destOrd="0" presId="urn:microsoft.com/office/officeart/2005/8/layout/chevron2"/>
    <dgm:cxn modelId="{4C1C6453-08C5-7443-9D19-9A8777B1506A}" type="presParOf" srcId="{DB9854D0-805F-BE45-B7AA-E91A2EE4043D}" destId="{91C548DD-14B5-CE43-BA93-9CE047E0B3C5}" srcOrd="4" destOrd="0" presId="urn:microsoft.com/office/officeart/2005/8/layout/chevron2"/>
    <dgm:cxn modelId="{C06D8281-EE68-B140-B5A6-D98FA2A3D8D5}" type="presParOf" srcId="{91C548DD-14B5-CE43-BA93-9CE047E0B3C5}" destId="{71F99177-7944-C940-B2D7-F2BB895E8252}" srcOrd="0" destOrd="0" presId="urn:microsoft.com/office/officeart/2005/8/layout/chevron2"/>
    <dgm:cxn modelId="{2074A227-C3EF-9443-B686-9FD583729DC1}" type="presParOf" srcId="{91C548DD-14B5-CE43-BA93-9CE047E0B3C5}" destId="{515CC01F-1B20-E947-8B33-9B8F06062EF9}" srcOrd="1" destOrd="0" presId="urn:microsoft.com/office/officeart/2005/8/layout/chevron2"/>
    <dgm:cxn modelId="{C16AA5B9-B335-7C44-A9C5-F569357FDA99}" type="presParOf" srcId="{DB9854D0-805F-BE45-B7AA-E91A2EE4043D}" destId="{09C041EC-F735-3445-80DA-88E21930FEDE}" srcOrd="5" destOrd="0" presId="urn:microsoft.com/office/officeart/2005/8/layout/chevron2"/>
    <dgm:cxn modelId="{9EC3CB16-B48F-C348-94D5-1473A32F4572}" type="presParOf" srcId="{DB9854D0-805F-BE45-B7AA-E91A2EE4043D}" destId="{B873E201-89C7-1441-9E1E-0B2D48607620}" srcOrd="6" destOrd="0" presId="urn:microsoft.com/office/officeart/2005/8/layout/chevron2"/>
    <dgm:cxn modelId="{F3A6ADCC-BC74-454D-A48C-473895DDDDB5}" type="presParOf" srcId="{B873E201-89C7-1441-9E1E-0B2D48607620}" destId="{2687C53F-2C25-8C4D-BC09-FCEF3B0EC667}" srcOrd="0" destOrd="0" presId="urn:microsoft.com/office/officeart/2005/8/layout/chevron2"/>
    <dgm:cxn modelId="{1006D4A0-E8F0-C949-A11A-46A77ECD3E93}" type="presParOf" srcId="{B873E201-89C7-1441-9E1E-0B2D48607620}" destId="{1D47C798-58E6-BD42-80D0-F187B0F8FC90}"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83C0465-AF32-5D4E-9584-8B28132DE19B}" type="doc">
      <dgm:prSet loTypeId="urn:microsoft.com/office/officeart/2005/8/layout/chevron2" loCatId="" qsTypeId="urn:microsoft.com/office/officeart/2005/8/quickstyle/simple1" qsCatId="simple" csTypeId="urn:microsoft.com/office/officeart/2005/8/colors/accent2_3" csCatId="accent2" phldr="1"/>
      <dgm:spPr/>
      <dgm:t>
        <a:bodyPr/>
        <a:lstStyle/>
        <a:p>
          <a:endParaRPr lang="en-US"/>
        </a:p>
      </dgm:t>
    </dgm:pt>
    <dgm:pt modelId="{A0BE21AE-BF27-B34A-BA55-B5AABC7B0F93}">
      <dgm:prSet phldrT="[Text]"/>
      <dgm:spPr/>
      <dgm:t>
        <a:bodyPr/>
        <a:lstStyle/>
        <a:p>
          <a:r>
            <a:rPr lang="en-US" dirty="0"/>
            <a:t>Preparation</a:t>
          </a:r>
        </a:p>
      </dgm:t>
    </dgm:pt>
    <dgm:pt modelId="{50BA2C53-C5FD-194F-9C0E-B88824898B93}" type="parTrans" cxnId="{36972104-B349-634B-8C26-52171CEFEB3C}">
      <dgm:prSet/>
      <dgm:spPr/>
      <dgm:t>
        <a:bodyPr/>
        <a:lstStyle/>
        <a:p>
          <a:endParaRPr lang="en-US"/>
        </a:p>
      </dgm:t>
    </dgm:pt>
    <dgm:pt modelId="{68980A73-D83C-D244-B54A-A01FEE99DC81}" type="sibTrans" cxnId="{36972104-B349-634B-8C26-52171CEFEB3C}">
      <dgm:prSet/>
      <dgm:spPr/>
      <dgm:t>
        <a:bodyPr/>
        <a:lstStyle/>
        <a:p>
          <a:endParaRPr lang="en-US"/>
        </a:p>
      </dgm:t>
    </dgm:pt>
    <dgm:pt modelId="{E132819D-9897-BA48-A41E-588A44753FBC}">
      <dgm:prSet phldrT="[Text]"/>
      <dgm:spPr/>
      <dgm:t>
        <a:bodyPr/>
        <a:lstStyle/>
        <a:p>
          <a:r>
            <a:rPr lang="en-US" dirty="0"/>
            <a:t>Supervisors complete mandatory training</a:t>
          </a:r>
        </a:p>
      </dgm:t>
    </dgm:pt>
    <dgm:pt modelId="{7F9B4D0C-97FA-8F44-82F3-D47565AB280A}" type="parTrans" cxnId="{63518A80-BC4A-554F-8FBA-1AE182DB7BB4}">
      <dgm:prSet/>
      <dgm:spPr/>
      <dgm:t>
        <a:bodyPr/>
        <a:lstStyle/>
        <a:p>
          <a:endParaRPr lang="en-US"/>
        </a:p>
      </dgm:t>
    </dgm:pt>
    <dgm:pt modelId="{776B4D94-71A8-6441-9E5A-756781EE16FC}" type="sibTrans" cxnId="{63518A80-BC4A-554F-8FBA-1AE182DB7BB4}">
      <dgm:prSet/>
      <dgm:spPr/>
      <dgm:t>
        <a:bodyPr/>
        <a:lstStyle/>
        <a:p>
          <a:endParaRPr lang="en-US"/>
        </a:p>
      </dgm:t>
    </dgm:pt>
    <dgm:pt modelId="{458B04FF-5832-4B40-A9E9-6921C4129C71}">
      <dgm:prSet phldrT="[Text]"/>
      <dgm:spPr/>
      <dgm:t>
        <a:bodyPr/>
        <a:lstStyle/>
        <a:p>
          <a:r>
            <a:rPr lang="en-US" dirty="0"/>
            <a:t>Supervisors submit project proposals to MRC LID Board</a:t>
          </a:r>
        </a:p>
      </dgm:t>
    </dgm:pt>
    <dgm:pt modelId="{1403D6C4-13F2-3D45-98C3-277225FE64FC}" type="parTrans" cxnId="{32CDC8C5-9991-C34A-B832-82117A2EB35E}">
      <dgm:prSet/>
      <dgm:spPr/>
      <dgm:t>
        <a:bodyPr/>
        <a:lstStyle/>
        <a:p>
          <a:endParaRPr lang="en-US"/>
        </a:p>
      </dgm:t>
    </dgm:pt>
    <dgm:pt modelId="{127ECC96-A054-4C4B-A3A8-022E9E27C958}" type="sibTrans" cxnId="{32CDC8C5-9991-C34A-B832-82117A2EB35E}">
      <dgm:prSet/>
      <dgm:spPr/>
      <dgm:t>
        <a:bodyPr/>
        <a:lstStyle/>
        <a:p>
          <a:endParaRPr lang="en-US"/>
        </a:p>
      </dgm:t>
    </dgm:pt>
    <dgm:pt modelId="{F61DD061-BDFA-7F43-AE23-7FD0A7DFD55A}">
      <dgm:prSet phldrT="[Text]"/>
      <dgm:spPr/>
      <dgm:t>
        <a:bodyPr/>
        <a:lstStyle/>
        <a:p>
          <a:r>
            <a:rPr lang="en-US" dirty="0"/>
            <a:t>Recruitment</a:t>
          </a:r>
        </a:p>
      </dgm:t>
    </dgm:pt>
    <dgm:pt modelId="{00F11DF8-258F-C944-8A36-1DCCB7607FD6}" type="parTrans" cxnId="{78C8AC9E-4013-AD44-9EC6-3F0A5546F640}">
      <dgm:prSet/>
      <dgm:spPr/>
      <dgm:t>
        <a:bodyPr/>
        <a:lstStyle/>
        <a:p>
          <a:endParaRPr lang="en-US"/>
        </a:p>
      </dgm:t>
    </dgm:pt>
    <dgm:pt modelId="{B038A97F-1A7C-BD4C-9E57-28F0C26701D6}" type="sibTrans" cxnId="{78C8AC9E-4013-AD44-9EC6-3F0A5546F640}">
      <dgm:prSet/>
      <dgm:spPr/>
      <dgm:t>
        <a:bodyPr/>
        <a:lstStyle/>
        <a:p>
          <a:endParaRPr lang="en-US"/>
        </a:p>
      </dgm:t>
    </dgm:pt>
    <dgm:pt modelId="{1B2DC13F-466C-564E-AF20-070CFB1E25C4}">
      <dgm:prSet phldrT="[Text]"/>
      <dgm:spPr/>
      <dgm:t>
        <a:bodyPr/>
        <a:lstStyle/>
        <a:p>
          <a:r>
            <a:rPr lang="en-US" dirty="0"/>
            <a:t>MRC LID Board advertises approved projects on website</a:t>
          </a:r>
        </a:p>
      </dgm:t>
    </dgm:pt>
    <dgm:pt modelId="{26FE989A-E30F-034F-87D5-D6371EE05A20}" type="parTrans" cxnId="{6C2094AF-0BCC-D64D-9A0A-7120AD0F77C7}">
      <dgm:prSet/>
      <dgm:spPr/>
      <dgm:t>
        <a:bodyPr/>
        <a:lstStyle/>
        <a:p>
          <a:endParaRPr lang="en-US"/>
        </a:p>
      </dgm:t>
    </dgm:pt>
    <dgm:pt modelId="{837B6574-2125-7D44-997A-E72690FDBED5}" type="sibTrans" cxnId="{6C2094AF-0BCC-D64D-9A0A-7120AD0F77C7}">
      <dgm:prSet/>
      <dgm:spPr/>
      <dgm:t>
        <a:bodyPr/>
        <a:lstStyle/>
        <a:p>
          <a:endParaRPr lang="en-US"/>
        </a:p>
      </dgm:t>
    </dgm:pt>
    <dgm:pt modelId="{82B9F6E2-7A4D-B748-84F8-96F8BDCF8A09}">
      <dgm:prSet phldrT="[Text]"/>
      <dgm:spPr/>
      <dgm:t>
        <a:bodyPr/>
        <a:lstStyle/>
        <a:p>
          <a:r>
            <a:rPr lang="en-US" b="1" dirty="0">
              <a:solidFill>
                <a:srgbClr val="C00000"/>
              </a:solidFill>
            </a:rPr>
            <a:t>Candidates contact potential supervisory teams</a:t>
          </a:r>
        </a:p>
      </dgm:t>
    </dgm:pt>
    <dgm:pt modelId="{98070C0F-EDF6-2C4E-BB42-6FEC882566E6}" type="parTrans" cxnId="{CC74EF83-8920-DB41-8A25-B5AF00299C41}">
      <dgm:prSet/>
      <dgm:spPr/>
      <dgm:t>
        <a:bodyPr/>
        <a:lstStyle/>
        <a:p>
          <a:endParaRPr lang="en-US"/>
        </a:p>
      </dgm:t>
    </dgm:pt>
    <dgm:pt modelId="{B5EDE2F9-505D-AA40-9BB5-372052EE339E}" type="sibTrans" cxnId="{CC74EF83-8920-DB41-8A25-B5AF00299C41}">
      <dgm:prSet/>
      <dgm:spPr/>
      <dgm:t>
        <a:bodyPr/>
        <a:lstStyle/>
        <a:p>
          <a:endParaRPr lang="en-US"/>
        </a:p>
      </dgm:t>
    </dgm:pt>
    <dgm:pt modelId="{99ACB9F0-B84F-4242-85E0-A0D16B060829}">
      <dgm:prSet phldrT="[Text]"/>
      <dgm:spPr/>
      <dgm:t>
        <a:bodyPr/>
        <a:lstStyle/>
        <a:p>
          <a:r>
            <a:rPr lang="en-US" dirty="0"/>
            <a:t>Application</a:t>
          </a:r>
        </a:p>
      </dgm:t>
    </dgm:pt>
    <dgm:pt modelId="{59DDDD66-4B31-0F44-B33E-8BCC2BFCE785}" type="parTrans" cxnId="{C518D2BA-4C46-D14F-845F-185245EB4A48}">
      <dgm:prSet/>
      <dgm:spPr/>
      <dgm:t>
        <a:bodyPr/>
        <a:lstStyle/>
        <a:p>
          <a:endParaRPr lang="en-US"/>
        </a:p>
      </dgm:t>
    </dgm:pt>
    <dgm:pt modelId="{092D6E6B-F2B0-CD47-BD36-A436BE8A36C7}" type="sibTrans" cxnId="{C518D2BA-4C46-D14F-845F-185245EB4A48}">
      <dgm:prSet/>
      <dgm:spPr/>
      <dgm:t>
        <a:bodyPr/>
        <a:lstStyle/>
        <a:p>
          <a:endParaRPr lang="en-US"/>
        </a:p>
      </dgm:t>
    </dgm:pt>
    <dgm:pt modelId="{09D38AA2-5401-6242-9AB8-B44EFA6F4DDF}">
      <dgm:prSet phldrT="[Text]"/>
      <dgm:spPr/>
      <dgm:t>
        <a:bodyPr/>
        <a:lstStyle/>
        <a:p>
          <a:r>
            <a:rPr lang="en-US" dirty="0"/>
            <a:t>Candidates prepare applications &amp; scientific proposals</a:t>
          </a:r>
        </a:p>
      </dgm:t>
    </dgm:pt>
    <dgm:pt modelId="{F7346CF4-899B-D94E-9748-4FD40A92DDDB}" type="parTrans" cxnId="{CB02BE76-EB06-114B-A319-2C69405F324E}">
      <dgm:prSet/>
      <dgm:spPr/>
      <dgm:t>
        <a:bodyPr/>
        <a:lstStyle/>
        <a:p>
          <a:endParaRPr lang="en-US"/>
        </a:p>
      </dgm:t>
    </dgm:pt>
    <dgm:pt modelId="{67692301-6468-E840-9D0C-F6D90CB9F0B6}" type="sibTrans" cxnId="{CB02BE76-EB06-114B-A319-2C69405F324E}">
      <dgm:prSet/>
      <dgm:spPr/>
      <dgm:t>
        <a:bodyPr/>
        <a:lstStyle/>
        <a:p>
          <a:endParaRPr lang="en-US"/>
        </a:p>
      </dgm:t>
    </dgm:pt>
    <dgm:pt modelId="{B496EA3D-F99B-D040-9873-222BCF5D11FF}">
      <dgm:prSet phldrT="[Text]"/>
      <dgm:spPr/>
      <dgm:t>
        <a:bodyPr/>
        <a:lstStyle/>
        <a:p>
          <a:r>
            <a:rPr lang="en-US" dirty="0"/>
            <a:t>Supervisors provide advice &amp; feedback to candidates</a:t>
          </a:r>
        </a:p>
      </dgm:t>
    </dgm:pt>
    <dgm:pt modelId="{00450E9F-0644-F748-B0E5-DFD8D7681BE4}" type="parTrans" cxnId="{6CC5D28E-C273-BE4C-AECD-58EDE6FF1A67}">
      <dgm:prSet/>
      <dgm:spPr/>
      <dgm:t>
        <a:bodyPr/>
        <a:lstStyle/>
        <a:p>
          <a:endParaRPr lang="en-US"/>
        </a:p>
      </dgm:t>
    </dgm:pt>
    <dgm:pt modelId="{3DF7FBB5-886C-9841-A338-2843C9D5F24B}" type="sibTrans" cxnId="{6CC5D28E-C273-BE4C-AECD-58EDE6FF1A67}">
      <dgm:prSet/>
      <dgm:spPr/>
      <dgm:t>
        <a:bodyPr/>
        <a:lstStyle/>
        <a:p>
          <a:endParaRPr lang="en-US"/>
        </a:p>
      </dgm:t>
    </dgm:pt>
    <dgm:pt modelId="{CC432CB6-7E9E-8447-A341-89C054422288}">
      <dgm:prSet/>
      <dgm:spPr/>
      <dgm:t>
        <a:bodyPr/>
        <a:lstStyle/>
        <a:p>
          <a:r>
            <a:rPr lang="en-US" dirty="0"/>
            <a:t>Selection</a:t>
          </a:r>
        </a:p>
      </dgm:t>
    </dgm:pt>
    <dgm:pt modelId="{981B4E45-EC46-DD42-B4DF-326DE4F154A8}" type="parTrans" cxnId="{E2CFD4EC-CD04-2443-92A4-2800EC1B8A04}">
      <dgm:prSet/>
      <dgm:spPr/>
      <dgm:t>
        <a:bodyPr/>
        <a:lstStyle/>
        <a:p>
          <a:endParaRPr lang="en-US"/>
        </a:p>
      </dgm:t>
    </dgm:pt>
    <dgm:pt modelId="{30407680-BCAD-BF44-ACF7-5DE7D00E721E}" type="sibTrans" cxnId="{E2CFD4EC-CD04-2443-92A4-2800EC1B8A04}">
      <dgm:prSet/>
      <dgm:spPr/>
      <dgm:t>
        <a:bodyPr/>
        <a:lstStyle/>
        <a:p>
          <a:endParaRPr lang="en-US"/>
        </a:p>
      </dgm:t>
    </dgm:pt>
    <dgm:pt modelId="{687E9A30-E99F-0645-A519-F6A024889A3F}">
      <dgm:prSet/>
      <dgm:spPr/>
      <dgm:t>
        <a:bodyPr/>
        <a:lstStyle/>
        <a:p>
          <a:r>
            <a:rPr lang="en-US" dirty="0"/>
            <a:t>Supervisors review applications &amp; rank applicants</a:t>
          </a:r>
        </a:p>
      </dgm:t>
    </dgm:pt>
    <dgm:pt modelId="{DAF8DF33-7DC0-E14A-BC1E-08815BA0E2D7}" type="parTrans" cxnId="{D12E5A55-1CF0-CC45-912C-BC15393ECCA5}">
      <dgm:prSet/>
      <dgm:spPr/>
      <dgm:t>
        <a:bodyPr/>
        <a:lstStyle/>
        <a:p>
          <a:endParaRPr lang="en-US"/>
        </a:p>
      </dgm:t>
    </dgm:pt>
    <dgm:pt modelId="{E2B01B53-2C1A-A448-BA01-C20B6A823CE3}" type="sibTrans" cxnId="{D12E5A55-1CF0-CC45-912C-BC15393ECCA5}">
      <dgm:prSet/>
      <dgm:spPr/>
      <dgm:t>
        <a:bodyPr/>
        <a:lstStyle/>
        <a:p>
          <a:endParaRPr lang="en-US"/>
        </a:p>
      </dgm:t>
    </dgm:pt>
    <dgm:pt modelId="{E89CF89C-3894-CB4C-BB6C-E38F7722C2F7}">
      <dgm:prSet/>
      <dgm:spPr/>
      <dgm:t>
        <a:bodyPr/>
        <a:lstStyle/>
        <a:p>
          <a:r>
            <a:rPr lang="en-US" dirty="0"/>
            <a:t>MRC LID Board reviews applications &amp; shortlists applicants</a:t>
          </a:r>
        </a:p>
      </dgm:t>
    </dgm:pt>
    <dgm:pt modelId="{85DAA08B-1C55-1448-9571-B8584635B601}" type="parTrans" cxnId="{E067900F-708F-6F4A-8B68-0737EDFCBCBD}">
      <dgm:prSet/>
      <dgm:spPr/>
      <dgm:t>
        <a:bodyPr/>
        <a:lstStyle/>
        <a:p>
          <a:endParaRPr lang="en-US"/>
        </a:p>
      </dgm:t>
    </dgm:pt>
    <dgm:pt modelId="{D3CA7C08-9469-C144-97F2-3257BCBCE015}" type="sibTrans" cxnId="{E067900F-708F-6F4A-8B68-0737EDFCBCBD}">
      <dgm:prSet/>
      <dgm:spPr/>
      <dgm:t>
        <a:bodyPr/>
        <a:lstStyle/>
        <a:p>
          <a:endParaRPr lang="en-US"/>
        </a:p>
      </dgm:t>
    </dgm:pt>
    <dgm:pt modelId="{0C1F3C53-3C3A-DB48-B45F-A2F84BF0E8F3}">
      <dgm:prSet/>
      <dgm:spPr/>
      <dgm:t>
        <a:bodyPr/>
        <a:lstStyle/>
        <a:p>
          <a:r>
            <a:rPr lang="en-US" dirty="0"/>
            <a:t>MRC LID Board interviews shortlisted applicants</a:t>
          </a:r>
        </a:p>
      </dgm:t>
    </dgm:pt>
    <dgm:pt modelId="{19E3B512-580C-8145-BB35-B4BDD8E2BE62}" type="parTrans" cxnId="{55D1DD8B-CC37-AC41-A156-496D198552FA}">
      <dgm:prSet/>
      <dgm:spPr/>
      <dgm:t>
        <a:bodyPr/>
        <a:lstStyle/>
        <a:p>
          <a:endParaRPr lang="en-US"/>
        </a:p>
      </dgm:t>
    </dgm:pt>
    <dgm:pt modelId="{1737CA76-96F5-2947-B4E8-BB43E7F2E5B6}" type="sibTrans" cxnId="{55D1DD8B-CC37-AC41-A156-496D198552FA}">
      <dgm:prSet/>
      <dgm:spPr/>
      <dgm:t>
        <a:bodyPr/>
        <a:lstStyle/>
        <a:p>
          <a:endParaRPr lang="en-US"/>
        </a:p>
      </dgm:t>
    </dgm:pt>
    <dgm:pt modelId="{DB9854D0-805F-BE45-B7AA-E91A2EE4043D}" type="pres">
      <dgm:prSet presAssocID="{D83C0465-AF32-5D4E-9584-8B28132DE19B}" presName="linearFlow" presStyleCnt="0">
        <dgm:presLayoutVars>
          <dgm:dir/>
          <dgm:animLvl val="lvl"/>
          <dgm:resizeHandles val="exact"/>
        </dgm:presLayoutVars>
      </dgm:prSet>
      <dgm:spPr/>
    </dgm:pt>
    <dgm:pt modelId="{07A16BC6-1072-454B-BD85-EA9B7CB63B0B}" type="pres">
      <dgm:prSet presAssocID="{A0BE21AE-BF27-B34A-BA55-B5AABC7B0F93}" presName="composite" presStyleCnt="0"/>
      <dgm:spPr/>
    </dgm:pt>
    <dgm:pt modelId="{9F5AEDBC-F288-6E40-9BFF-A7FFB46B333A}" type="pres">
      <dgm:prSet presAssocID="{A0BE21AE-BF27-B34A-BA55-B5AABC7B0F93}" presName="parentText" presStyleLbl="alignNode1" presStyleIdx="0" presStyleCnt="4">
        <dgm:presLayoutVars>
          <dgm:chMax val="1"/>
          <dgm:bulletEnabled val="1"/>
        </dgm:presLayoutVars>
      </dgm:prSet>
      <dgm:spPr/>
    </dgm:pt>
    <dgm:pt modelId="{54F6EFAD-81F9-2C47-ADA7-B16DD718BA4E}" type="pres">
      <dgm:prSet presAssocID="{A0BE21AE-BF27-B34A-BA55-B5AABC7B0F93}" presName="descendantText" presStyleLbl="alignAcc1" presStyleIdx="0" presStyleCnt="4">
        <dgm:presLayoutVars>
          <dgm:bulletEnabled val="1"/>
        </dgm:presLayoutVars>
      </dgm:prSet>
      <dgm:spPr/>
    </dgm:pt>
    <dgm:pt modelId="{A47CE729-CB00-CA44-8BC6-57EE073CCD3C}" type="pres">
      <dgm:prSet presAssocID="{68980A73-D83C-D244-B54A-A01FEE99DC81}" presName="sp" presStyleCnt="0"/>
      <dgm:spPr/>
    </dgm:pt>
    <dgm:pt modelId="{31CF3894-D520-6B42-A081-23D1EA0D786B}" type="pres">
      <dgm:prSet presAssocID="{F61DD061-BDFA-7F43-AE23-7FD0A7DFD55A}" presName="composite" presStyleCnt="0"/>
      <dgm:spPr/>
    </dgm:pt>
    <dgm:pt modelId="{149ACD95-5E0F-6E41-A28D-4FB067948A3D}" type="pres">
      <dgm:prSet presAssocID="{F61DD061-BDFA-7F43-AE23-7FD0A7DFD55A}" presName="parentText" presStyleLbl="alignNode1" presStyleIdx="1" presStyleCnt="4">
        <dgm:presLayoutVars>
          <dgm:chMax val="1"/>
          <dgm:bulletEnabled val="1"/>
        </dgm:presLayoutVars>
      </dgm:prSet>
      <dgm:spPr/>
    </dgm:pt>
    <dgm:pt modelId="{A858DCA9-614B-594A-8331-F3BD066EF541}" type="pres">
      <dgm:prSet presAssocID="{F61DD061-BDFA-7F43-AE23-7FD0A7DFD55A}" presName="descendantText" presStyleLbl="alignAcc1" presStyleIdx="1" presStyleCnt="4">
        <dgm:presLayoutVars>
          <dgm:bulletEnabled val="1"/>
        </dgm:presLayoutVars>
      </dgm:prSet>
      <dgm:spPr/>
    </dgm:pt>
    <dgm:pt modelId="{C4A3F906-6413-FC4A-B0AC-3B4DF9A8E641}" type="pres">
      <dgm:prSet presAssocID="{B038A97F-1A7C-BD4C-9E57-28F0C26701D6}" presName="sp" presStyleCnt="0"/>
      <dgm:spPr/>
    </dgm:pt>
    <dgm:pt modelId="{91C548DD-14B5-CE43-BA93-9CE047E0B3C5}" type="pres">
      <dgm:prSet presAssocID="{99ACB9F0-B84F-4242-85E0-A0D16B060829}" presName="composite" presStyleCnt="0"/>
      <dgm:spPr/>
    </dgm:pt>
    <dgm:pt modelId="{71F99177-7944-C940-B2D7-F2BB895E8252}" type="pres">
      <dgm:prSet presAssocID="{99ACB9F0-B84F-4242-85E0-A0D16B060829}" presName="parentText" presStyleLbl="alignNode1" presStyleIdx="2" presStyleCnt="4">
        <dgm:presLayoutVars>
          <dgm:chMax val="1"/>
          <dgm:bulletEnabled val="1"/>
        </dgm:presLayoutVars>
      </dgm:prSet>
      <dgm:spPr/>
    </dgm:pt>
    <dgm:pt modelId="{515CC01F-1B20-E947-8B33-9B8F06062EF9}" type="pres">
      <dgm:prSet presAssocID="{99ACB9F0-B84F-4242-85E0-A0D16B060829}" presName="descendantText" presStyleLbl="alignAcc1" presStyleIdx="2" presStyleCnt="4">
        <dgm:presLayoutVars>
          <dgm:bulletEnabled val="1"/>
        </dgm:presLayoutVars>
      </dgm:prSet>
      <dgm:spPr/>
    </dgm:pt>
    <dgm:pt modelId="{09C041EC-F735-3445-80DA-88E21930FEDE}" type="pres">
      <dgm:prSet presAssocID="{092D6E6B-F2B0-CD47-BD36-A436BE8A36C7}" presName="sp" presStyleCnt="0"/>
      <dgm:spPr/>
    </dgm:pt>
    <dgm:pt modelId="{B873E201-89C7-1441-9E1E-0B2D48607620}" type="pres">
      <dgm:prSet presAssocID="{CC432CB6-7E9E-8447-A341-89C054422288}" presName="composite" presStyleCnt="0"/>
      <dgm:spPr/>
    </dgm:pt>
    <dgm:pt modelId="{2687C53F-2C25-8C4D-BC09-FCEF3B0EC667}" type="pres">
      <dgm:prSet presAssocID="{CC432CB6-7E9E-8447-A341-89C054422288}" presName="parentText" presStyleLbl="alignNode1" presStyleIdx="3" presStyleCnt="4">
        <dgm:presLayoutVars>
          <dgm:chMax val="1"/>
          <dgm:bulletEnabled val="1"/>
        </dgm:presLayoutVars>
      </dgm:prSet>
      <dgm:spPr/>
    </dgm:pt>
    <dgm:pt modelId="{1D47C798-58E6-BD42-80D0-F187B0F8FC90}" type="pres">
      <dgm:prSet presAssocID="{CC432CB6-7E9E-8447-A341-89C054422288}" presName="descendantText" presStyleLbl="alignAcc1" presStyleIdx="3" presStyleCnt="4">
        <dgm:presLayoutVars>
          <dgm:bulletEnabled val="1"/>
        </dgm:presLayoutVars>
      </dgm:prSet>
      <dgm:spPr/>
    </dgm:pt>
  </dgm:ptLst>
  <dgm:cxnLst>
    <dgm:cxn modelId="{36972104-B349-634B-8C26-52171CEFEB3C}" srcId="{D83C0465-AF32-5D4E-9584-8B28132DE19B}" destId="{A0BE21AE-BF27-B34A-BA55-B5AABC7B0F93}" srcOrd="0" destOrd="0" parTransId="{50BA2C53-C5FD-194F-9C0E-B88824898B93}" sibTransId="{68980A73-D83C-D244-B54A-A01FEE99DC81}"/>
    <dgm:cxn modelId="{E067900F-708F-6F4A-8B68-0737EDFCBCBD}" srcId="{CC432CB6-7E9E-8447-A341-89C054422288}" destId="{E89CF89C-3894-CB4C-BB6C-E38F7722C2F7}" srcOrd="1" destOrd="0" parTransId="{85DAA08B-1C55-1448-9571-B8584635B601}" sibTransId="{D3CA7C08-9469-C144-97F2-3257BCBCE015}"/>
    <dgm:cxn modelId="{CB159129-D6CD-994E-B202-29BF1D0275CC}" type="presOf" srcId="{1B2DC13F-466C-564E-AF20-070CFB1E25C4}" destId="{A858DCA9-614B-594A-8331-F3BD066EF541}" srcOrd="0" destOrd="0" presId="urn:microsoft.com/office/officeart/2005/8/layout/chevron2"/>
    <dgm:cxn modelId="{B28A9C3D-FD6C-B24E-9C13-D1D6EEDA9DAD}" type="presOf" srcId="{CC432CB6-7E9E-8447-A341-89C054422288}" destId="{2687C53F-2C25-8C4D-BC09-FCEF3B0EC667}" srcOrd="0" destOrd="0" presId="urn:microsoft.com/office/officeart/2005/8/layout/chevron2"/>
    <dgm:cxn modelId="{465DAA5D-A0E6-154D-A8EF-ED3D6B26B743}" type="presOf" srcId="{D83C0465-AF32-5D4E-9584-8B28132DE19B}" destId="{DB9854D0-805F-BE45-B7AA-E91A2EE4043D}" srcOrd="0" destOrd="0" presId="urn:microsoft.com/office/officeart/2005/8/layout/chevron2"/>
    <dgm:cxn modelId="{0E5BDD41-CB55-0C4D-A52E-9A58912A978C}" type="presOf" srcId="{A0BE21AE-BF27-B34A-BA55-B5AABC7B0F93}" destId="{9F5AEDBC-F288-6E40-9BFF-A7FFB46B333A}" srcOrd="0" destOrd="0" presId="urn:microsoft.com/office/officeart/2005/8/layout/chevron2"/>
    <dgm:cxn modelId="{645F8F67-A936-AF4E-A02C-E63CFC647966}" type="presOf" srcId="{B496EA3D-F99B-D040-9873-222BCF5D11FF}" destId="{515CC01F-1B20-E947-8B33-9B8F06062EF9}" srcOrd="0" destOrd="1" presId="urn:microsoft.com/office/officeart/2005/8/layout/chevron2"/>
    <dgm:cxn modelId="{837B486F-DB19-3242-A625-DCD9F06C6A0A}" type="presOf" srcId="{458B04FF-5832-4B40-A9E9-6921C4129C71}" destId="{54F6EFAD-81F9-2C47-ADA7-B16DD718BA4E}" srcOrd="0" destOrd="1" presId="urn:microsoft.com/office/officeart/2005/8/layout/chevron2"/>
    <dgm:cxn modelId="{1D38DC71-6E73-C14A-97E3-863B2874C8DA}" type="presOf" srcId="{E89CF89C-3894-CB4C-BB6C-E38F7722C2F7}" destId="{1D47C798-58E6-BD42-80D0-F187B0F8FC90}" srcOrd="0" destOrd="1" presId="urn:microsoft.com/office/officeart/2005/8/layout/chevron2"/>
    <dgm:cxn modelId="{E15B0E53-59E3-1846-9CB5-3D4E39467E11}" type="presOf" srcId="{E132819D-9897-BA48-A41E-588A44753FBC}" destId="{54F6EFAD-81F9-2C47-ADA7-B16DD718BA4E}" srcOrd="0" destOrd="0" presId="urn:microsoft.com/office/officeart/2005/8/layout/chevron2"/>
    <dgm:cxn modelId="{EA94A453-CB06-B545-A75F-ADDA7BAF2770}" type="presOf" srcId="{99ACB9F0-B84F-4242-85E0-A0D16B060829}" destId="{71F99177-7944-C940-B2D7-F2BB895E8252}" srcOrd="0" destOrd="0" presId="urn:microsoft.com/office/officeart/2005/8/layout/chevron2"/>
    <dgm:cxn modelId="{D12E5A55-1CF0-CC45-912C-BC15393ECCA5}" srcId="{CC432CB6-7E9E-8447-A341-89C054422288}" destId="{687E9A30-E99F-0645-A519-F6A024889A3F}" srcOrd="0" destOrd="0" parTransId="{DAF8DF33-7DC0-E14A-BC1E-08815BA0E2D7}" sibTransId="{E2B01B53-2C1A-A448-BA01-C20B6A823CE3}"/>
    <dgm:cxn modelId="{19F91F56-3B1A-E543-BAF0-386A1F737D39}" type="presOf" srcId="{687E9A30-E99F-0645-A519-F6A024889A3F}" destId="{1D47C798-58E6-BD42-80D0-F187B0F8FC90}" srcOrd="0" destOrd="0" presId="urn:microsoft.com/office/officeart/2005/8/layout/chevron2"/>
    <dgm:cxn modelId="{CB02BE76-EB06-114B-A319-2C69405F324E}" srcId="{99ACB9F0-B84F-4242-85E0-A0D16B060829}" destId="{09D38AA2-5401-6242-9AB8-B44EFA6F4DDF}" srcOrd="0" destOrd="0" parTransId="{F7346CF4-899B-D94E-9748-4FD40A92DDDB}" sibTransId="{67692301-6468-E840-9D0C-F6D90CB9F0B6}"/>
    <dgm:cxn modelId="{63518A80-BC4A-554F-8FBA-1AE182DB7BB4}" srcId="{A0BE21AE-BF27-B34A-BA55-B5AABC7B0F93}" destId="{E132819D-9897-BA48-A41E-588A44753FBC}" srcOrd="0" destOrd="0" parTransId="{7F9B4D0C-97FA-8F44-82F3-D47565AB280A}" sibTransId="{776B4D94-71A8-6441-9E5A-756781EE16FC}"/>
    <dgm:cxn modelId="{CC74EF83-8920-DB41-8A25-B5AF00299C41}" srcId="{F61DD061-BDFA-7F43-AE23-7FD0A7DFD55A}" destId="{82B9F6E2-7A4D-B748-84F8-96F8BDCF8A09}" srcOrd="1" destOrd="0" parTransId="{98070C0F-EDF6-2C4E-BB42-6FEC882566E6}" sibTransId="{B5EDE2F9-505D-AA40-9BB5-372052EE339E}"/>
    <dgm:cxn modelId="{D71ECF84-9714-DA45-8385-F489ED1AADAF}" type="presOf" srcId="{0C1F3C53-3C3A-DB48-B45F-A2F84BF0E8F3}" destId="{1D47C798-58E6-BD42-80D0-F187B0F8FC90}" srcOrd="0" destOrd="2" presId="urn:microsoft.com/office/officeart/2005/8/layout/chevron2"/>
    <dgm:cxn modelId="{55D1DD8B-CC37-AC41-A156-496D198552FA}" srcId="{CC432CB6-7E9E-8447-A341-89C054422288}" destId="{0C1F3C53-3C3A-DB48-B45F-A2F84BF0E8F3}" srcOrd="2" destOrd="0" parTransId="{19E3B512-580C-8145-BB35-B4BDD8E2BE62}" sibTransId="{1737CA76-96F5-2947-B4E8-BB43E7F2E5B6}"/>
    <dgm:cxn modelId="{6CC5D28E-C273-BE4C-AECD-58EDE6FF1A67}" srcId="{99ACB9F0-B84F-4242-85E0-A0D16B060829}" destId="{B496EA3D-F99B-D040-9873-222BCF5D11FF}" srcOrd="1" destOrd="0" parTransId="{00450E9F-0644-F748-B0E5-DFD8D7681BE4}" sibTransId="{3DF7FBB5-886C-9841-A338-2843C9D5F24B}"/>
    <dgm:cxn modelId="{3E715498-1FB7-7E4E-8369-92B2345D1F13}" type="presOf" srcId="{09D38AA2-5401-6242-9AB8-B44EFA6F4DDF}" destId="{515CC01F-1B20-E947-8B33-9B8F06062EF9}" srcOrd="0" destOrd="0" presId="urn:microsoft.com/office/officeart/2005/8/layout/chevron2"/>
    <dgm:cxn modelId="{78C8AC9E-4013-AD44-9EC6-3F0A5546F640}" srcId="{D83C0465-AF32-5D4E-9584-8B28132DE19B}" destId="{F61DD061-BDFA-7F43-AE23-7FD0A7DFD55A}" srcOrd="1" destOrd="0" parTransId="{00F11DF8-258F-C944-8A36-1DCCB7607FD6}" sibTransId="{B038A97F-1A7C-BD4C-9E57-28F0C26701D6}"/>
    <dgm:cxn modelId="{6C2094AF-0BCC-D64D-9A0A-7120AD0F77C7}" srcId="{F61DD061-BDFA-7F43-AE23-7FD0A7DFD55A}" destId="{1B2DC13F-466C-564E-AF20-070CFB1E25C4}" srcOrd="0" destOrd="0" parTransId="{26FE989A-E30F-034F-87D5-D6371EE05A20}" sibTransId="{837B6574-2125-7D44-997A-E72690FDBED5}"/>
    <dgm:cxn modelId="{C518D2BA-4C46-D14F-845F-185245EB4A48}" srcId="{D83C0465-AF32-5D4E-9584-8B28132DE19B}" destId="{99ACB9F0-B84F-4242-85E0-A0D16B060829}" srcOrd="2" destOrd="0" parTransId="{59DDDD66-4B31-0F44-B33E-8BCC2BFCE785}" sibTransId="{092D6E6B-F2B0-CD47-BD36-A436BE8A36C7}"/>
    <dgm:cxn modelId="{32CDC8C5-9991-C34A-B832-82117A2EB35E}" srcId="{A0BE21AE-BF27-B34A-BA55-B5AABC7B0F93}" destId="{458B04FF-5832-4B40-A9E9-6921C4129C71}" srcOrd="1" destOrd="0" parTransId="{1403D6C4-13F2-3D45-98C3-277225FE64FC}" sibTransId="{127ECC96-A054-4C4B-A3A8-022E9E27C958}"/>
    <dgm:cxn modelId="{168F7FE8-9799-C948-A07F-3A201510A0B3}" type="presOf" srcId="{82B9F6E2-7A4D-B748-84F8-96F8BDCF8A09}" destId="{A858DCA9-614B-594A-8331-F3BD066EF541}" srcOrd="0" destOrd="1" presId="urn:microsoft.com/office/officeart/2005/8/layout/chevron2"/>
    <dgm:cxn modelId="{E2CFD4EC-CD04-2443-92A4-2800EC1B8A04}" srcId="{D83C0465-AF32-5D4E-9584-8B28132DE19B}" destId="{CC432CB6-7E9E-8447-A341-89C054422288}" srcOrd="3" destOrd="0" parTransId="{981B4E45-EC46-DD42-B4DF-326DE4F154A8}" sibTransId="{30407680-BCAD-BF44-ACF7-5DE7D00E721E}"/>
    <dgm:cxn modelId="{B3FD50ED-D29B-5B43-AD67-196C3DAFB3FD}" type="presOf" srcId="{F61DD061-BDFA-7F43-AE23-7FD0A7DFD55A}" destId="{149ACD95-5E0F-6E41-A28D-4FB067948A3D}" srcOrd="0" destOrd="0" presId="urn:microsoft.com/office/officeart/2005/8/layout/chevron2"/>
    <dgm:cxn modelId="{FD109CA8-4AE2-7F4D-B014-A64B1EA86772}" type="presParOf" srcId="{DB9854D0-805F-BE45-B7AA-E91A2EE4043D}" destId="{07A16BC6-1072-454B-BD85-EA9B7CB63B0B}" srcOrd="0" destOrd="0" presId="urn:microsoft.com/office/officeart/2005/8/layout/chevron2"/>
    <dgm:cxn modelId="{9FC6D9B4-5454-144E-9BF0-C0FDE31BEC4E}" type="presParOf" srcId="{07A16BC6-1072-454B-BD85-EA9B7CB63B0B}" destId="{9F5AEDBC-F288-6E40-9BFF-A7FFB46B333A}" srcOrd="0" destOrd="0" presId="urn:microsoft.com/office/officeart/2005/8/layout/chevron2"/>
    <dgm:cxn modelId="{DD1D3F1D-AB4B-1049-90F8-1FB824364815}" type="presParOf" srcId="{07A16BC6-1072-454B-BD85-EA9B7CB63B0B}" destId="{54F6EFAD-81F9-2C47-ADA7-B16DD718BA4E}" srcOrd="1" destOrd="0" presId="urn:microsoft.com/office/officeart/2005/8/layout/chevron2"/>
    <dgm:cxn modelId="{319D7616-F7DB-5644-AED4-B65C47A767DF}" type="presParOf" srcId="{DB9854D0-805F-BE45-B7AA-E91A2EE4043D}" destId="{A47CE729-CB00-CA44-8BC6-57EE073CCD3C}" srcOrd="1" destOrd="0" presId="urn:microsoft.com/office/officeart/2005/8/layout/chevron2"/>
    <dgm:cxn modelId="{106F82C3-6554-A84B-889E-0F4148DA91AB}" type="presParOf" srcId="{DB9854D0-805F-BE45-B7AA-E91A2EE4043D}" destId="{31CF3894-D520-6B42-A081-23D1EA0D786B}" srcOrd="2" destOrd="0" presId="urn:microsoft.com/office/officeart/2005/8/layout/chevron2"/>
    <dgm:cxn modelId="{96A9BE61-D151-C340-A6AD-A27042245850}" type="presParOf" srcId="{31CF3894-D520-6B42-A081-23D1EA0D786B}" destId="{149ACD95-5E0F-6E41-A28D-4FB067948A3D}" srcOrd="0" destOrd="0" presId="urn:microsoft.com/office/officeart/2005/8/layout/chevron2"/>
    <dgm:cxn modelId="{4C4A4795-C621-3243-9F88-68EA4F21769E}" type="presParOf" srcId="{31CF3894-D520-6B42-A081-23D1EA0D786B}" destId="{A858DCA9-614B-594A-8331-F3BD066EF541}" srcOrd="1" destOrd="0" presId="urn:microsoft.com/office/officeart/2005/8/layout/chevron2"/>
    <dgm:cxn modelId="{5766E8A7-DED4-B94B-9DD7-9AF3232DDEFB}" type="presParOf" srcId="{DB9854D0-805F-BE45-B7AA-E91A2EE4043D}" destId="{C4A3F906-6413-FC4A-B0AC-3B4DF9A8E641}" srcOrd="3" destOrd="0" presId="urn:microsoft.com/office/officeart/2005/8/layout/chevron2"/>
    <dgm:cxn modelId="{4C1C6453-08C5-7443-9D19-9A8777B1506A}" type="presParOf" srcId="{DB9854D0-805F-BE45-B7AA-E91A2EE4043D}" destId="{91C548DD-14B5-CE43-BA93-9CE047E0B3C5}" srcOrd="4" destOrd="0" presId="urn:microsoft.com/office/officeart/2005/8/layout/chevron2"/>
    <dgm:cxn modelId="{C06D8281-EE68-B140-B5A6-D98FA2A3D8D5}" type="presParOf" srcId="{91C548DD-14B5-CE43-BA93-9CE047E0B3C5}" destId="{71F99177-7944-C940-B2D7-F2BB895E8252}" srcOrd="0" destOrd="0" presId="urn:microsoft.com/office/officeart/2005/8/layout/chevron2"/>
    <dgm:cxn modelId="{2074A227-C3EF-9443-B686-9FD583729DC1}" type="presParOf" srcId="{91C548DD-14B5-CE43-BA93-9CE047E0B3C5}" destId="{515CC01F-1B20-E947-8B33-9B8F06062EF9}" srcOrd="1" destOrd="0" presId="urn:microsoft.com/office/officeart/2005/8/layout/chevron2"/>
    <dgm:cxn modelId="{C16AA5B9-B335-7C44-A9C5-F569357FDA99}" type="presParOf" srcId="{DB9854D0-805F-BE45-B7AA-E91A2EE4043D}" destId="{09C041EC-F735-3445-80DA-88E21930FEDE}" srcOrd="5" destOrd="0" presId="urn:microsoft.com/office/officeart/2005/8/layout/chevron2"/>
    <dgm:cxn modelId="{9EC3CB16-B48F-C348-94D5-1473A32F4572}" type="presParOf" srcId="{DB9854D0-805F-BE45-B7AA-E91A2EE4043D}" destId="{B873E201-89C7-1441-9E1E-0B2D48607620}" srcOrd="6" destOrd="0" presId="urn:microsoft.com/office/officeart/2005/8/layout/chevron2"/>
    <dgm:cxn modelId="{F3A6ADCC-BC74-454D-A48C-473895DDDDB5}" type="presParOf" srcId="{B873E201-89C7-1441-9E1E-0B2D48607620}" destId="{2687C53F-2C25-8C4D-BC09-FCEF3B0EC667}" srcOrd="0" destOrd="0" presId="urn:microsoft.com/office/officeart/2005/8/layout/chevron2"/>
    <dgm:cxn modelId="{1006D4A0-E8F0-C949-A11A-46A77ECD3E93}" type="presParOf" srcId="{B873E201-89C7-1441-9E1E-0B2D48607620}" destId="{1D47C798-58E6-BD42-80D0-F187B0F8FC90}"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83C0465-AF32-5D4E-9584-8B28132DE19B}" type="doc">
      <dgm:prSet loTypeId="urn:microsoft.com/office/officeart/2005/8/layout/chevron2" loCatId="" qsTypeId="urn:microsoft.com/office/officeart/2005/8/quickstyle/simple1" qsCatId="simple" csTypeId="urn:microsoft.com/office/officeart/2005/8/colors/accent2_3" csCatId="accent2" phldr="1"/>
      <dgm:spPr/>
      <dgm:t>
        <a:bodyPr/>
        <a:lstStyle/>
        <a:p>
          <a:endParaRPr lang="en-US"/>
        </a:p>
      </dgm:t>
    </dgm:pt>
    <dgm:pt modelId="{A0BE21AE-BF27-B34A-BA55-B5AABC7B0F93}">
      <dgm:prSet phldrT="[Text]"/>
      <dgm:spPr/>
      <dgm:t>
        <a:bodyPr/>
        <a:lstStyle/>
        <a:p>
          <a:r>
            <a:rPr lang="en-US" dirty="0"/>
            <a:t>Preparation</a:t>
          </a:r>
        </a:p>
      </dgm:t>
    </dgm:pt>
    <dgm:pt modelId="{50BA2C53-C5FD-194F-9C0E-B88824898B93}" type="parTrans" cxnId="{36972104-B349-634B-8C26-52171CEFEB3C}">
      <dgm:prSet/>
      <dgm:spPr/>
      <dgm:t>
        <a:bodyPr/>
        <a:lstStyle/>
        <a:p>
          <a:endParaRPr lang="en-US"/>
        </a:p>
      </dgm:t>
    </dgm:pt>
    <dgm:pt modelId="{68980A73-D83C-D244-B54A-A01FEE99DC81}" type="sibTrans" cxnId="{36972104-B349-634B-8C26-52171CEFEB3C}">
      <dgm:prSet/>
      <dgm:spPr/>
      <dgm:t>
        <a:bodyPr/>
        <a:lstStyle/>
        <a:p>
          <a:endParaRPr lang="en-US"/>
        </a:p>
      </dgm:t>
    </dgm:pt>
    <dgm:pt modelId="{E132819D-9897-BA48-A41E-588A44753FBC}">
      <dgm:prSet phldrT="[Text]"/>
      <dgm:spPr/>
      <dgm:t>
        <a:bodyPr/>
        <a:lstStyle/>
        <a:p>
          <a:r>
            <a:rPr lang="en-US" dirty="0"/>
            <a:t>Supervisors complete mandatory training</a:t>
          </a:r>
        </a:p>
      </dgm:t>
    </dgm:pt>
    <dgm:pt modelId="{7F9B4D0C-97FA-8F44-82F3-D47565AB280A}" type="parTrans" cxnId="{63518A80-BC4A-554F-8FBA-1AE182DB7BB4}">
      <dgm:prSet/>
      <dgm:spPr/>
      <dgm:t>
        <a:bodyPr/>
        <a:lstStyle/>
        <a:p>
          <a:endParaRPr lang="en-US"/>
        </a:p>
      </dgm:t>
    </dgm:pt>
    <dgm:pt modelId="{776B4D94-71A8-6441-9E5A-756781EE16FC}" type="sibTrans" cxnId="{63518A80-BC4A-554F-8FBA-1AE182DB7BB4}">
      <dgm:prSet/>
      <dgm:spPr/>
      <dgm:t>
        <a:bodyPr/>
        <a:lstStyle/>
        <a:p>
          <a:endParaRPr lang="en-US"/>
        </a:p>
      </dgm:t>
    </dgm:pt>
    <dgm:pt modelId="{458B04FF-5832-4B40-A9E9-6921C4129C71}">
      <dgm:prSet phldrT="[Text]"/>
      <dgm:spPr/>
      <dgm:t>
        <a:bodyPr/>
        <a:lstStyle/>
        <a:p>
          <a:r>
            <a:rPr lang="en-US" dirty="0"/>
            <a:t>Supervisors submit project proposals to MRC LID Board</a:t>
          </a:r>
        </a:p>
      </dgm:t>
    </dgm:pt>
    <dgm:pt modelId="{1403D6C4-13F2-3D45-98C3-277225FE64FC}" type="parTrans" cxnId="{32CDC8C5-9991-C34A-B832-82117A2EB35E}">
      <dgm:prSet/>
      <dgm:spPr/>
      <dgm:t>
        <a:bodyPr/>
        <a:lstStyle/>
        <a:p>
          <a:endParaRPr lang="en-US"/>
        </a:p>
      </dgm:t>
    </dgm:pt>
    <dgm:pt modelId="{127ECC96-A054-4C4B-A3A8-022E9E27C958}" type="sibTrans" cxnId="{32CDC8C5-9991-C34A-B832-82117A2EB35E}">
      <dgm:prSet/>
      <dgm:spPr/>
      <dgm:t>
        <a:bodyPr/>
        <a:lstStyle/>
        <a:p>
          <a:endParaRPr lang="en-US"/>
        </a:p>
      </dgm:t>
    </dgm:pt>
    <dgm:pt modelId="{F61DD061-BDFA-7F43-AE23-7FD0A7DFD55A}">
      <dgm:prSet phldrT="[Text]"/>
      <dgm:spPr/>
      <dgm:t>
        <a:bodyPr/>
        <a:lstStyle/>
        <a:p>
          <a:r>
            <a:rPr lang="en-US" dirty="0"/>
            <a:t>Recruitment</a:t>
          </a:r>
        </a:p>
      </dgm:t>
    </dgm:pt>
    <dgm:pt modelId="{00F11DF8-258F-C944-8A36-1DCCB7607FD6}" type="parTrans" cxnId="{78C8AC9E-4013-AD44-9EC6-3F0A5546F640}">
      <dgm:prSet/>
      <dgm:spPr/>
      <dgm:t>
        <a:bodyPr/>
        <a:lstStyle/>
        <a:p>
          <a:endParaRPr lang="en-US"/>
        </a:p>
      </dgm:t>
    </dgm:pt>
    <dgm:pt modelId="{B038A97F-1A7C-BD4C-9E57-28F0C26701D6}" type="sibTrans" cxnId="{78C8AC9E-4013-AD44-9EC6-3F0A5546F640}">
      <dgm:prSet/>
      <dgm:spPr/>
      <dgm:t>
        <a:bodyPr/>
        <a:lstStyle/>
        <a:p>
          <a:endParaRPr lang="en-US"/>
        </a:p>
      </dgm:t>
    </dgm:pt>
    <dgm:pt modelId="{1B2DC13F-466C-564E-AF20-070CFB1E25C4}">
      <dgm:prSet phldrT="[Text]"/>
      <dgm:spPr/>
      <dgm:t>
        <a:bodyPr/>
        <a:lstStyle/>
        <a:p>
          <a:r>
            <a:rPr lang="en-US" dirty="0"/>
            <a:t>MRC LID Board advertises approved projects on website</a:t>
          </a:r>
        </a:p>
      </dgm:t>
    </dgm:pt>
    <dgm:pt modelId="{26FE989A-E30F-034F-87D5-D6371EE05A20}" type="parTrans" cxnId="{6C2094AF-0BCC-D64D-9A0A-7120AD0F77C7}">
      <dgm:prSet/>
      <dgm:spPr/>
      <dgm:t>
        <a:bodyPr/>
        <a:lstStyle/>
        <a:p>
          <a:endParaRPr lang="en-US"/>
        </a:p>
      </dgm:t>
    </dgm:pt>
    <dgm:pt modelId="{837B6574-2125-7D44-997A-E72690FDBED5}" type="sibTrans" cxnId="{6C2094AF-0BCC-D64D-9A0A-7120AD0F77C7}">
      <dgm:prSet/>
      <dgm:spPr/>
      <dgm:t>
        <a:bodyPr/>
        <a:lstStyle/>
        <a:p>
          <a:endParaRPr lang="en-US"/>
        </a:p>
      </dgm:t>
    </dgm:pt>
    <dgm:pt modelId="{82B9F6E2-7A4D-B748-84F8-96F8BDCF8A09}">
      <dgm:prSet phldrT="[Text]"/>
      <dgm:spPr/>
      <dgm:t>
        <a:bodyPr/>
        <a:lstStyle/>
        <a:p>
          <a:r>
            <a:rPr lang="en-US" dirty="0"/>
            <a:t>Candidates contact potential supervisory teams</a:t>
          </a:r>
        </a:p>
      </dgm:t>
    </dgm:pt>
    <dgm:pt modelId="{98070C0F-EDF6-2C4E-BB42-6FEC882566E6}" type="parTrans" cxnId="{CC74EF83-8920-DB41-8A25-B5AF00299C41}">
      <dgm:prSet/>
      <dgm:spPr/>
      <dgm:t>
        <a:bodyPr/>
        <a:lstStyle/>
        <a:p>
          <a:endParaRPr lang="en-US"/>
        </a:p>
      </dgm:t>
    </dgm:pt>
    <dgm:pt modelId="{B5EDE2F9-505D-AA40-9BB5-372052EE339E}" type="sibTrans" cxnId="{CC74EF83-8920-DB41-8A25-B5AF00299C41}">
      <dgm:prSet/>
      <dgm:spPr/>
      <dgm:t>
        <a:bodyPr/>
        <a:lstStyle/>
        <a:p>
          <a:endParaRPr lang="en-US"/>
        </a:p>
      </dgm:t>
    </dgm:pt>
    <dgm:pt modelId="{99ACB9F0-B84F-4242-85E0-A0D16B060829}">
      <dgm:prSet phldrT="[Text]"/>
      <dgm:spPr/>
      <dgm:t>
        <a:bodyPr/>
        <a:lstStyle/>
        <a:p>
          <a:r>
            <a:rPr lang="en-US" dirty="0"/>
            <a:t>Application</a:t>
          </a:r>
        </a:p>
      </dgm:t>
    </dgm:pt>
    <dgm:pt modelId="{59DDDD66-4B31-0F44-B33E-8BCC2BFCE785}" type="parTrans" cxnId="{C518D2BA-4C46-D14F-845F-185245EB4A48}">
      <dgm:prSet/>
      <dgm:spPr/>
      <dgm:t>
        <a:bodyPr/>
        <a:lstStyle/>
        <a:p>
          <a:endParaRPr lang="en-US"/>
        </a:p>
      </dgm:t>
    </dgm:pt>
    <dgm:pt modelId="{092D6E6B-F2B0-CD47-BD36-A436BE8A36C7}" type="sibTrans" cxnId="{C518D2BA-4C46-D14F-845F-185245EB4A48}">
      <dgm:prSet/>
      <dgm:spPr/>
      <dgm:t>
        <a:bodyPr/>
        <a:lstStyle/>
        <a:p>
          <a:endParaRPr lang="en-US"/>
        </a:p>
      </dgm:t>
    </dgm:pt>
    <dgm:pt modelId="{09D38AA2-5401-6242-9AB8-B44EFA6F4DDF}">
      <dgm:prSet phldrT="[Text]"/>
      <dgm:spPr/>
      <dgm:t>
        <a:bodyPr/>
        <a:lstStyle/>
        <a:p>
          <a:r>
            <a:rPr lang="en-US" b="1" dirty="0">
              <a:solidFill>
                <a:srgbClr val="C00000"/>
              </a:solidFill>
            </a:rPr>
            <a:t>Candidates prepare applications &amp; scientific proposals</a:t>
          </a:r>
        </a:p>
      </dgm:t>
    </dgm:pt>
    <dgm:pt modelId="{F7346CF4-899B-D94E-9748-4FD40A92DDDB}" type="parTrans" cxnId="{CB02BE76-EB06-114B-A319-2C69405F324E}">
      <dgm:prSet/>
      <dgm:spPr/>
      <dgm:t>
        <a:bodyPr/>
        <a:lstStyle/>
        <a:p>
          <a:endParaRPr lang="en-US"/>
        </a:p>
      </dgm:t>
    </dgm:pt>
    <dgm:pt modelId="{67692301-6468-E840-9D0C-F6D90CB9F0B6}" type="sibTrans" cxnId="{CB02BE76-EB06-114B-A319-2C69405F324E}">
      <dgm:prSet/>
      <dgm:spPr/>
      <dgm:t>
        <a:bodyPr/>
        <a:lstStyle/>
        <a:p>
          <a:endParaRPr lang="en-US"/>
        </a:p>
      </dgm:t>
    </dgm:pt>
    <dgm:pt modelId="{B496EA3D-F99B-D040-9873-222BCF5D11FF}">
      <dgm:prSet phldrT="[Text]"/>
      <dgm:spPr/>
      <dgm:t>
        <a:bodyPr/>
        <a:lstStyle/>
        <a:p>
          <a:r>
            <a:rPr lang="en-US" b="1" dirty="0">
              <a:solidFill>
                <a:srgbClr val="C00000"/>
              </a:solidFill>
            </a:rPr>
            <a:t>Supervisors provide advice &amp; feedback to candidates</a:t>
          </a:r>
        </a:p>
      </dgm:t>
    </dgm:pt>
    <dgm:pt modelId="{00450E9F-0644-F748-B0E5-DFD8D7681BE4}" type="parTrans" cxnId="{6CC5D28E-C273-BE4C-AECD-58EDE6FF1A67}">
      <dgm:prSet/>
      <dgm:spPr/>
      <dgm:t>
        <a:bodyPr/>
        <a:lstStyle/>
        <a:p>
          <a:endParaRPr lang="en-US"/>
        </a:p>
      </dgm:t>
    </dgm:pt>
    <dgm:pt modelId="{3DF7FBB5-886C-9841-A338-2843C9D5F24B}" type="sibTrans" cxnId="{6CC5D28E-C273-BE4C-AECD-58EDE6FF1A67}">
      <dgm:prSet/>
      <dgm:spPr/>
      <dgm:t>
        <a:bodyPr/>
        <a:lstStyle/>
        <a:p>
          <a:endParaRPr lang="en-US"/>
        </a:p>
      </dgm:t>
    </dgm:pt>
    <dgm:pt modelId="{CC432CB6-7E9E-8447-A341-89C054422288}">
      <dgm:prSet/>
      <dgm:spPr/>
      <dgm:t>
        <a:bodyPr/>
        <a:lstStyle/>
        <a:p>
          <a:r>
            <a:rPr lang="en-US" dirty="0"/>
            <a:t>Selection</a:t>
          </a:r>
        </a:p>
      </dgm:t>
    </dgm:pt>
    <dgm:pt modelId="{981B4E45-EC46-DD42-B4DF-326DE4F154A8}" type="parTrans" cxnId="{E2CFD4EC-CD04-2443-92A4-2800EC1B8A04}">
      <dgm:prSet/>
      <dgm:spPr/>
      <dgm:t>
        <a:bodyPr/>
        <a:lstStyle/>
        <a:p>
          <a:endParaRPr lang="en-US"/>
        </a:p>
      </dgm:t>
    </dgm:pt>
    <dgm:pt modelId="{30407680-BCAD-BF44-ACF7-5DE7D00E721E}" type="sibTrans" cxnId="{E2CFD4EC-CD04-2443-92A4-2800EC1B8A04}">
      <dgm:prSet/>
      <dgm:spPr/>
      <dgm:t>
        <a:bodyPr/>
        <a:lstStyle/>
        <a:p>
          <a:endParaRPr lang="en-US"/>
        </a:p>
      </dgm:t>
    </dgm:pt>
    <dgm:pt modelId="{687E9A30-E99F-0645-A519-F6A024889A3F}">
      <dgm:prSet/>
      <dgm:spPr/>
      <dgm:t>
        <a:bodyPr/>
        <a:lstStyle/>
        <a:p>
          <a:r>
            <a:rPr lang="en-US" dirty="0"/>
            <a:t>Supervisors review applications &amp; rank applicants</a:t>
          </a:r>
        </a:p>
      </dgm:t>
    </dgm:pt>
    <dgm:pt modelId="{DAF8DF33-7DC0-E14A-BC1E-08815BA0E2D7}" type="parTrans" cxnId="{D12E5A55-1CF0-CC45-912C-BC15393ECCA5}">
      <dgm:prSet/>
      <dgm:spPr/>
      <dgm:t>
        <a:bodyPr/>
        <a:lstStyle/>
        <a:p>
          <a:endParaRPr lang="en-US"/>
        </a:p>
      </dgm:t>
    </dgm:pt>
    <dgm:pt modelId="{E2B01B53-2C1A-A448-BA01-C20B6A823CE3}" type="sibTrans" cxnId="{D12E5A55-1CF0-CC45-912C-BC15393ECCA5}">
      <dgm:prSet/>
      <dgm:spPr/>
      <dgm:t>
        <a:bodyPr/>
        <a:lstStyle/>
        <a:p>
          <a:endParaRPr lang="en-US"/>
        </a:p>
      </dgm:t>
    </dgm:pt>
    <dgm:pt modelId="{E89CF89C-3894-CB4C-BB6C-E38F7722C2F7}">
      <dgm:prSet/>
      <dgm:spPr/>
      <dgm:t>
        <a:bodyPr/>
        <a:lstStyle/>
        <a:p>
          <a:r>
            <a:rPr lang="en-US" dirty="0"/>
            <a:t>MRC LID Board reviews applications &amp; shortlists applicants</a:t>
          </a:r>
        </a:p>
      </dgm:t>
    </dgm:pt>
    <dgm:pt modelId="{85DAA08B-1C55-1448-9571-B8584635B601}" type="parTrans" cxnId="{E067900F-708F-6F4A-8B68-0737EDFCBCBD}">
      <dgm:prSet/>
      <dgm:spPr/>
      <dgm:t>
        <a:bodyPr/>
        <a:lstStyle/>
        <a:p>
          <a:endParaRPr lang="en-US"/>
        </a:p>
      </dgm:t>
    </dgm:pt>
    <dgm:pt modelId="{D3CA7C08-9469-C144-97F2-3257BCBCE015}" type="sibTrans" cxnId="{E067900F-708F-6F4A-8B68-0737EDFCBCBD}">
      <dgm:prSet/>
      <dgm:spPr/>
      <dgm:t>
        <a:bodyPr/>
        <a:lstStyle/>
        <a:p>
          <a:endParaRPr lang="en-US"/>
        </a:p>
      </dgm:t>
    </dgm:pt>
    <dgm:pt modelId="{0C1F3C53-3C3A-DB48-B45F-A2F84BF0E8F3}">
      <dgm:prSet/>
      <dgm:spPr/>
      <dgm:t>
        <a:bodyPr/>
        <a:lstStyle/>
        <a:p>
          <a:r>
            <a:rPr lang="en-US" dirty="0"/>
            <a:t>MRC LID Board interviews shortlisted applicants</a:t>
          </a:r>
        </a:p>
      </dgm:t>
    </dgm:pt>
    <dgm:pt modelId="{19E3B512-580C-8145-BB35-B4BDD8E2BE62}" type="parTrans" cxnId="{55D1DD8B-CC37-AC41-A156-496D198552FA}">
      <dgm:prSet/>
      <dgm:spPr/>
      <dgm:t>
        <a:bodyPr/>
        <a:lstStyle/>
        <a:p>
          <a:endParaRPr lang="en-US"/>
        </a:p>
      </dgm:t>
    </dgm:pt>
    <dgm:pt modelId="{1737CA76-96F5-2947-B4E8-BB43E7F2E5B6}" type="sibTrans" cxnId="{55D1DD8B-CC37-AC41-A156-496D198552FA}">
      <dgm:prSet/>
      <dgm:spPr/>
      <dgm:t>
        <a:bodyPr/>
        <a:lstStyle/>
        <a:p>
          <a:endParaRPr lang="en-US"/>
        </a:p>
      </dgm:t>
    </dgm:pt>
    <dgm:pt modelId="{DB9854D0-805F-BE45-B7AA-E91A2EE4043D}" type="pres">
      <dgm:prSet presAssocID="{D83C0465-AF32-5D4E-9584-8B28132DE19B}" presName="linearFlow" presStyleCnt="0">
        <dgm:presLayoutVars>
          <dgm:dir/>
          <dgm:animLvl val="lvl"/>
          <dgm:resizeHandles val="exact"/>
        </dgm:presLayoutVars>
      </dgm:prSet>
      <dgm:spPr/>
    </dgm:pt>
    <dgm:pt modelId="{07A16BC6-1072-454B-BD85-EA9B7CB63B0B}" type="pres">
      <dgm:prSet presAssocID="{A0BE21AE-BF27-B34A-BA55-B5AABC7B0F93}" presName="composite" presStyleCnt="0"/>
      <dgm:spPr/>
    </dgm:pt>
    <dgm:pt modelId="{9F5AEDBC-F288-6E40-9BFF-A7FFB46B333A}" type="pres">
      <dgm:prSet presAssocID="{A0BE21AE-BF27-B34A-BA55-B5AABC7B0F93}" presName="parentText" presStyleLbl="alignNode1" presStyleIdx="0" presStyleCnt="4">
        <dgm:presLayoutVars>
          <dgm:chMax val="1"/>
          <dgm:bulletEnabled val="1"/>
        </dgm:presLayoutVars>
      </dgm:prSet>
      <dgm:spPr/>
    </dgm:pt>
    <dgm:pt modelId="{54F6EFAD-81F9-2C47-ADA7-B16DD718BA4E}" type="pres">
      <dgm:prSet presAssocID="{A0BE21AE-BF27-B34A-BA55-B5AABC7B0F93}" presName="descendantText" presStyleLbl="alignAcc1" presStyleIdx="0" presStyleCnt="4">
        <dgm:presLayoutVars>
          <dgm:bulletEnabled val="1"/>
        </dgm:presLayoutVars>
      </dgm:prSet>
      <dgm:spPr/>
    </dgm:pt>
    <dgm:pt modelId="{A47CE729-CB00-CA44-8BC6-57EE073CCD3C}" type="pres">
      <dgm:prSet presAssocID="{68980A73-D83C-D244-B54A-A01FEE99DC81}" presName="sp" presStyleCnt="0"/>
      <dgm:spPr/>
    </dgm:pt>
    <dgm:pt modelId="{31CF3894-D520-6B42-A081-23D1EA0D786B}" type="pres">
      <dgm:prSet presAssocID="{F61DD061-BDFA-7F43-AE23-7FD0A7DFD55A}" presName="composite" presStyleCnt="0"/>
      <dgm:spPr/>
    </dgm:pt>
    <dgm:pt modelId="{149ACD95-5E0F-6E41-A28D-4FB067948A3D}" type="pres">
      <dgm:prSet presAssocID="{F61DD061-BDFA-7F43-AE23-7FD0A7DFD55A}" presName="parentText" presStyleLbl="alignNode1" presStyleIdx="1" presStyleCnt="4">
        <dgm:presLayoutVars>
          <dgm:chMax val="1"/>
          <dgm:bulletEnabled val="1"/>
        </dgm:presLayoutVars>
      </dgm:prSet>
      <dgm:spPr/>
    </dgm:pt>
    <dgm:pt modelId="{A858DCA9-614B-594A-8331-F3BD066EF541}" type="pres">
      <dgm:prSet presAssocID="{F61DD061-BDFA-7F43-AE23-7FD0A7DFD55A}" presName="descendantText" presStyleLbl="alignAcc1" presStyleIdx="1" presStyleCnt="4">
        <dgm:presLayoutVars>
          <dgm:bulletEnabled val="1"/>
        </dgm:presLayoutVars>
      </dgm:prSet>
      <dgm:spPr/>
    </dgm:pt>
    <dgm:pt modelId="{C4A3F906-6413-FC4A-B0AC-3B4DF9A8E641}" type="pres">
      <dgm:prSet presAssocID="{B038A97F-1A7C-BD4C-9E57-28F0C26701D6}" presName="sp" presStyleCnt="0"/>
      <dgm:spPr/>
    </dgm:pt>
    <dgm:pt modelId="{91C548DD-14B5-CE43-BA93-9CE047E0B3C5}" type="pres">
      <dgm:prSet presAssocID="{99ACB9F0-B84F-4242-85E0-A0D16B060829}" presName="composite" presStyleCnt="0"/>
      <dgm:spPr/>
    </dgm:pt>
    <dgm:pt modelId="{71F99177-7944-C940-B2D7-F2BB895E8252}" type="pres">
      <dgm:prSet presAssocID="{99ACB9F0-B84F-4242-85E0-A0D16B060829}" presName="parentText" presStyleLbl="alignNode1" presStyleIdx="2" presStyleCnt="4">
        <dgm:presLayoutVars>
          <dgm:chMax val="1"/>
          <dgm:bulletEnabled val="1"/>
        </dgm:presLayoutVars>
      </dgm:prSet>
      <dgm:spPr/>
    </dgm:pt>
    <dgm:pt modelId="{515CC01F-1B20-E947-8B33-9B8F06062EF9}" type="pres">
      <dgm:prSet presAssocID="{99ACB9F0-B84F-4242-85E0-A0D16B060829}" presName="descendantText" presStyleLbl="alignAcc1" presStyleIdx="2" presStyleCnt="4">
        <dgm:presLayoutVars>
          <dgm:bulletEnabled val="1"/>
        </dgm:presLayoutVars>
      </dgm:prSet>
      <dgm:spPr/>
    </dgm:pt>
    <dgm:pt modelId="{09C041EC-F735-3445-80DA-88E21930FEDE}" type="pres">
      <dgm:prSet presAssocID="{092D6E6B-F2B0-CD47-BD36-A436BE8A36C7}" presName="sp" presStyleCnt="0"/>
      <dgm:spPr/>
    </dgm:pt>
    <dgm:pt modelId="{B873E201-89C7-1441-9E1E-0B2D48607620}" type="pres">
      <dgm:prSet presAssocID="{CC432CB6-7E9E-8447-A341-89C054422288}" presName="composite" presStyleCnt="0"/>
      <dgm:spPr/>
    </dgm:pt>
    <dgm:pt modelId="{2687C53F-2C25-8C4D-BC09-FCEF3B0EC667}" type="pres">
      <dgm:prSet presAssocID="{CC432CB6-7E9E-8447-A341-89C054422288}" presName="parentText" presStyleLbl="alignNode1" presStyleIdx="3" presStyleCnt="4">
        <dgm:presLayoutVars>
          <dgm:chMax val="1"/>
          <dgm:bulletEnabled val="1"/>
        </dgm:presLayoutVars>
      </dgm:prSet>
      <dgm:spPr/>
    </dgm:pt>
    <dgm:pt modelId="{1D47C798-58E6-BD42-80D0-F187B0F8FC90}" type="pres">
      <dgm:prSet presAssocID="{CC432CB6-7E9E-8447-A341-89C054422288}" presName="descendantText" presStyleLbl="alignAcc1" presStyleIdx="3" presStyleCnt="4">
        <dgm:presLayoutVars>
          <dgm:bulletEnabled val="1"/>
        </dgm:presLayoutVars>
      </dgm:prSet>
      <dgm:spPr/>
    </dgm:pt>
  </dgm:ptLst>
  <dgm:cxnLst>
    <dgm:cxn modelId="{36972104-B349-634B-8C26-52171CEFEB3C}" srcId="{D83C0465-AF32-5D4E-9584-8B28132DE19B}" destId="{A0BE21AE-BF27-B34A-BA55-B5AABC7B0F93}" srcOrd="0" destOrd="0" parTransId="{50BA2C53-C5FD-194F-9C0E-B88824898B93}" sibTransId="{68980A73-D83C-D244-B54A-A01FEE99DC81}"/>
    <dgm:cxn modelId="{E067900F-708F-6F4A-8B68-0737EDFCBCBD}" srcId="{CC432CB6-7E9E-8447-A341-89C054422288}" destId="{E89CF89C-3894-CB4C-BB6C-E38F7722C2F7}" srcOrd="1" destOrd="0" parTransId="{85DAA08B-1C55-1448-9571-B8584635B601}" sibTransId="{D3CA7C08-9469-C144-97F2-3257BCBCE015}"/>
    <dgm:cxn modelId="{CB159129-D6CD-994E-B202-29BF1D0275CC}" type="presOf" srcId="{1B2DC13F-466C-564E-AF20-070CFB1E25C4}" destId="{A858DCA9-614B-594A-8331-F3BD066EF541}" srcOrd="0" destOrd="0" presId="urn:microsoft.com/office/officeart/2005/8/layout/chevron2"/>
    <dgm:cxn modelId="{B28A9C3D-FD6C-B24E-9C13-D1D6EEDA9DAD}" type="presOf" srcId="{CC432CB6-7E9E-8447-A341-89C054422288}" destId="{2687C53F-2C25-8C4D-BC09-FCEF3B0EC667}" srcOrd="0" destOrd="0" presId="urn:microsoft.com/office/officeart/2005/8/layout/chevron2"/>
    <dgm:cxn modelId="{465DAA5D-A0E6-154D-A8EF-ED3D6B26B743}" type="presOf" srcId="{D83C0465-AF32-5D4E-9584-8B28132DE19B}" destId="{DB9854D0-805F-BE45-B7AA-E91A2EE4043D}" srcOrd="0" destOrd="0" presId="urn:microsoft.com/office/officeart/2005/8/layout/chevron2"/>
    <dgm:cxn modelId="{0E5BDD41-CB55-0C4D-A52E-9A58912A978C}" type="presOf" srcId="{A0BE21AE-BF27-B34A-BA55-B5AABC7B0F93}" destId="{9F5AEDBC-F288-6E40-9BFF-A7FFB46B333A}" srcOrd="0" destOrd="0" presId="urn:microsoft.com/office/officeart/2005/8/layout/chevron2"/>
    <dgm:cxn modelId="{645F8F67-A936-AF4E-A02C-E63CFC647966}" type="presOf" srcId="{B496EA3D-F99B-D040-9873-222BCF5D11FF}" destId="{515CC01F-1B20-E947-8B33-9B8F06062EF9}" srcOrd="0" destOrd="1" presId="urn:microsoft.com/office/officeart/2005/8/layout/chevron2"/>
    <dgm:cxn modelId="{837B486F-DB19-3242-A625-DCD9F06C6A0A}" type="presOf" srcId="{458B04FF-5832-4B40-A9E9-6921C4129C71}" destId="{54F6EFAD-81F9-2C47-ADA7-B16DD718BA4E}" srcOrd="0" destOrd="1" presId="urn:microsoft.com/office/officeart/2005/8/layout/chevron2"/>
    <dgm:cxn modelId="{1D38DC71-6E73-C14A-97E3-863B2874C8DA}" type="presOf" srcId="{E89CF89C-3894-CB4C-BB6C-E38F7722C2F7}" destId="{1D47C798-58E6-BD42-80D0-F187B0F8FC90}" srcOrd="0" destOrd="1" presId="urn:microsoft.com/office/officeart/2005/8/layout/chevron2"/>
    <dgm:cxn modelId="{E15B0E53-59E3-1846-9CB5-3D4E39467E11}" type="presOf" srcId="{E132819D-9897-BA48-A41E-588A44753FBC}" destId="{54F6EFAD-81F9-2C47-ADA7-B16DD718BA4E}" srcOrd="0" destOrd="0" presId="urn:microsoft.com/office/officeart/2005/8/layout/chevron2"/>
    <dgm:cxn modelId="{EA94A453-CB06-B545-A75F-ADDA7BAF2770}" type="presOf" srcId="{99ACB9F0-B84F-4242-85E0-A0D16B060829}" destId="{71F99177-7944-C940-B2D7-F2BB895E8252}" srcOrd="0" destOrd="0" presId="urn:microsoft.com/office/officeart/2005/8/layout/chevron2"/>
    <dgm:cxn modelId="{D12E5A55-1CF0-CC45-912C-BC15393ECCA5}" srcId="{CC432CB6-7E9E-8447-A341-89C054422288}" destId="{687E9A30-E99F-0645-A519-F6A024889A3F}" srcOrd="0" destOrd="0" parTransId="{DAF8DF33-7DC0-E14A-BC1E-08815BA0E2D7}" sibTransId="{E2B01B53-2C1A-A448-BA01-C20B6A823CE3}"/>
    <dgm:cxn modelId="{19F91F56-3B1A-E543-BAF0-386A1F737D39}" type="presOf" srcId="{687E9A30-E99F-0645-A519-F6A024889A3F}" destId="{1D47C798-58E6-BD42-80D0-F187B0F8FC90}" srcOrd="0" destOrd="0" presId="urn:microsoft.com/office/officeart/2005/8/layout/chevron2"/>
    <dgm:cxn modelId="{CB02BE76-EB06-114B-A319-2C69405F324E}" srcId="{99ACB9F0-B84F-4242-85E0-A0D16B060829}" destId="{09D38AA2-5401-6242-9AB8-B44EFA6F4DDF}" srcOrd="0" destOrd="0" parTransId="{F7346CF4-899B-D94E-9748-4FD40A92DDDB}" sibTransId="{67692301-6468-E840-9D0C-F6D90CB9F0B6}"/>
    <dgm:cxn modelId="{63518A80-BC4A-554F-8FBA-1AE182DB7BB4}" srcId="{A0BE21AE-BF27-B34A-BA55-B5AABC7B0F93}" destId="{E132819D-9897-BA48-A41E-588A44753FBC}" srcOrd="0" destOrd="0" parTransId="{7F9B4D0C-97FA-8F44-82F3-D47565AB280A}" sibTransId="{776B4D94-71A8-6441-9E5A-756781EE16FC}"/>
    <dgm:cxn modelId="{CC74EF83-8920-DB41-8A25-B5AF00299C41}" srcId="{F61DD061-BDFA-7F43-AE23-7FD0A7DFD55A}" destId="{82B9F6E2-7A4D-B748-84F8-96F8BDCF8A09}" srcOrd="1" destOrd="0" parTransId="{98070C0F-EDF6-2C4E-BB42-6FEC882566E6}" sibTransId="{B5EDE2F9-505D-AA40-9BB5-372052EE339E}"/>
    <dgm:cxn modelId="{D71ECF84-9714-DA45-8385-F489ED1AADAF}" type="presOf" srcId="{0C1F3C53-3C3A-DB48-B45F-A2F84BF0E8F3}" destId="{1D47C798-58E6-BD42-80D0-F187B0F8FC90}" srcOrd="0" destOrd="2" presId="urn:microsoft.com/office/officeart/2005/8/layout/chevron2"/>
    <dgm:cxn modelId="{55D1DD8B-CC37-AC41-A156-496D198552FA}" srcId="{CC432CB6-7E9E-8447-A341-89C054422288}" destId="{0C1F3C53-3C3A-DB48-B45F-A2F84BF0E8F3}" srcOrd="2" destOrd="0" parTransId="{19E3B512-580C-8145-BB35-B4BDD8E2BE62}" sibTransId="{1737CA76-96F5-2947-B4E8-BB43E7F2E5B6}"/>
    <dgm:cxn modelId="{6CC5D28E-C273-BE4C-AECD-58EDE6FF1A67}" srcId="{99ACB9F0-B84F-4242-85E0-A0D16B060829}" destId="{B496EA3D-F99B-D040-9873-222BCF5D11FF}" srcOrd="1" destOrd="0" parTransId="{00450E9F-0644-F748-B0E5-DFD8D7681BE4}" sibTransId="{3DF7FBB5-886C-9841-A338-2843C9D5F24B}"/>
    <dgm:cxn modelId="{3E715498-1FB7-7E4E-8369-92B2345D1F13}" type="presOf" srcId="{09D38AA2-5401-6242-9AB8-B44EFA6F4DDF}" destId="{515CC01F-1B20-E947-8B33-9B8F06062EF9}" srcOrd="0" destOrd="0" presId="urn:microsoft.com/office/officeart/2005/8/layout/chevron2"/>
    <dgm:cxn modelId="{78C8AC9E-4013-AD44-9EC6-3F0A5546F640}" srcId="{D83C0465-AF32-5D4E-9584-8B28132DE19B}" destId="{F61DD061-BDFA-7F43-AE23-7FD0A7DFD55A}" srcOrd="1" destOrd="0" parTransId="{00F11DF8-258F-C944-8A36-1DCCB7607FD6}" sibTransId="{B038A97F-1A7C-BD4C-9E57-28F0C26701D6}"/>
    <dgm:cxn modelId="{6C2094AF-0BCC-D64D-9A0A-7120AD0F77C7}" srcId="{F61DD061-BDFA-7F43-AE23-7FD0A7DFD55A}" destId="{1B2DC13F-466C-564E-AF20-070CFB1E25C4}" srcOrd="0" destOrd="0" parTransId="{26FE989A-E30F-034F-87D5-D6371EE05A20}" sibTransId="{837B6574-2125-7D44-997A-E72690FDBED5}"/>
    <dgm:cxn modelId="{C518D2BA-4C46-D14F-845F-185245EB4A48}" srcId="{D83C0465-AF32-5D4E-9584-8B28132DE19B}" destId="{99ACB9F0-B84F-4242-85E0-A0D16B060829}" srcOrd="2" destOrd="0" parTransId="{59DDDD66-4B31-0F44-B33E-8BCC2BFCE785}" sibTransId="{092D6E6B-F2B0-CD47-BD36-A436BE8A36C7}"/>
    <dgm:cxn modelId="{32CDC8C5-9991-C34A-B832-82117A2EB35E}" srcId="{A0BE21AE-BF27-B34A-BA55-B5AABC7B0F93}" destId="{458B04FF-5832-4B40-A9E9-6921C4129C71}" srcOrd="1" destOrd="0" parTransId="{1403D6C4-13F2-3D45-98C3-277225FE64FC}" sibTransId="{127ECC96-A054-4C4B-A3A8-022E9E27C958}"/>
    <dgm:cxn modelId="{168F7FE8-9799-C948-A07F-3A201510A0B3}" type="presOf" srcId="{82B9F6E2-7A4D-B748-84F8-96F8BDCF8A09}" destId="{A858DCA9-614B-594A-8331-F3BD066EF541}" srcOrd="0" destOrd="1" presId="urn:microsoft.com/office/officeart/2005/8/layout/chevron2"/>
    <dgm:cxn modelId="{E2CFD4EC-CD04-2443-92A4-2800EC1B8A04}" srcId="{D83C0465-AF32-5D4E-9584-8B28132DE19B}" destId="{CC432CB6-7E9E-8447-A341-89C054422288}" srcOrd="3" destOrd="0" parTransId="{981B4E45-EC46-DD42-B4DF-326DE4F154A8}" sibTransId="{30407680-BCAD-BF44-ACF7-5DE7D00E721E}"/>
    <dgm:cxn modelId="{B3FD50ED-D29B-5B43-AD67-196C3DAFB3FD}" type="presOf" srcId="{F61DD061-BDFA-7F43-AE23-7FD0A7DFD55A}" destId="{149ACD95-5E0F-6E41-A28D-4FB067948A3D}" srcOrd="0" destOrd="0" presId="urn:microsoft.com/office/officeart/2005/8/layout/chevron2"/>
    <dgm:cxn modelId="{FD109CA8-4AE2-7F4D-B014-A64B1EA86772}" type="presParOf" srcId="{DB9854D0-805F-BE45-B7AA-E91A2EE4043D}" destId="{07A16BC6-1072-454B-BD85-EA9B7CB63B0B}" srcOrd="0" destOrd="0" presId="urn:microsoft.com/office/officeart/2005/8/layout/chevron2"/>
    <dgm:cxn modelId="{9FC6D9B4-5454-144E-9BF0-C0FDE31BEC4E}" type="presParOf" srcId="{07A16BC6-1072-454B-BD85-EA9B7CB63B0B}" destId="{9F5AEDBC-F288-6E40-9BFF-A7FFB46B333A}" srcOrd="0" destOrd="0" presId="urn:microsoft.com/office/officeart/2005/8/layout/chevron2"/>
    <dgm:cxn modelId="{DD1D3F1D-AB4B-1049-90F8-1FB824364815}" type="presParOf" srcId="{07A16BC6-1072-454B-BD85-EA9B7CB63B0B}" destId="{54F6EFAD-81F9-2C47-ADA7-B16DD718BA4E}" srcOrd="1" destOrd="0" presId="urn:microsoft.com/office/officeart/2005/8/layout/chevron2"/>
    <dgm:cxn modelId="{319D7616-F7DB-5644-AED4-B65C47A767DF}" type="presParOf" srcId="{DB9854D0-805F-BE45-B7AA-E91A2EE4043D}" destId="{A47CE729-CB00-CA44-8BC6-57EE073CCD3C}" srcOrd="1" destOrd="0" presId="urn:microsoft.com/office/officeart/2005/8/layout/chevron2"/>
    <dgm:cxn modelId="{106F82C3-6554-A84B-889E-0F4148DA91AB}" type="presParOf" srcId="{DB9854D0-805F-BE45-B7AA-E91A2EE4043D}" destId="{31CF3894-D520-6B42-A081-23D1EA0D786B}" srcOrd="2" destOrd="0" presId="urn:microsoft.com/office/officeart/2005/8/layout/chevron2"/>
    <dgm:cxn modelId="{96A9BE61-D151-C340-A6AD-A27042245850}" type="presParOf" srcId="{31CF3894-D520-6B42-A081-23D1EA0D786B}" destId="{149ACD95-5E0F-6E41-A28D-4FB067948A3D}" srcOrd="0" destOrd="0" presId="urn:microsoft.com/office/officeart/2005/8/layout/chevron2"/>
    <dgm:cxn modelId="{4C4A4795-C621-3243-9F88-68EA4F21769E}" type="presParOf" srcId="{31CF3894-D520-6B42-A081-23D1EA0D786B}" destId="{A858DCA9-614B-594A-8331-F3BD066EF541}" srcOrd="1" destOrd="0" presId="urn:microsoft.com/office/officeart/2005/8/layout/chevron2"/>
    <dgm:cxn modelId="{5766E8A7-DED4-B94B-9DD7-9AF3232DDEFB}" type="presParOf" srcId="{DB9854D0-805F-BE45-B7AA-E91A2EE4043D}" destId="{C4A3F906-6413-FC4A-B0AC-3B4DF9A8E641}" srcOrd="3" destOrd="0" presId="urn:microsoft.com/office/officeart/2005/8/layout/chevron2"/>
    <dgm:cxn modelId="{4C1C6453-08C5-7443-9D19-9A8777B1506A}" type="presParOf" srcId="{DB9854D0-805F-BE45-B7AA-E91A2EE4043D}" destId="{91C548DD-14B5-CE43-BA93-9CE047E0B3C5}" srcOrd="4" destOrd="0" presId="urn:microsoft.com/office/officeart/2005/8/layout/chevron2"/>
    <dgm:cxn modelId="{C06D8281-EE68-B140-B5A6-D98FA2A3D8D5}" type="presParOf" srcId="{91C548DD-14B5-CE43-BA93-9CE047E0B3C5}" destId="{71F99177-7944-C940-B2D7-F2BB895E8252}" srcOrd="0" destOrd="0" presId="urn:microsoft.com/office/officeart/2005/8/layout/chevron2"/>
    <dgm:cxn modelId="{2074A227-C3EF-9443-B686-9FD583729DC1}" type="presParOf" srcId="{91C548DD-14B5-CE43-BA93-9CE047E0B3C5}" destId="{515CC01F-1B20-E947-8B33-9B8F06062EF9}" srcOrd="1" destOrd="0" presId="urn:microsoft.com/office/officeart/2005/8/layout/chevron2"/>
    <dgm:cxn modelId="{C16AA5B9-B335-7C44-A9C5-F569357FDA99}" type="presParOf" srcId="{DB9854D0-805F-BE45-B7AA-E91A2EE4043D}" destId="{09C041EC-F735-3445-80DA-88E21930FEDE}" srcOrd="5" destOrd="0" presId="urn:microsoft.com/office/officeart/2005/8/layout/chevron2"/>
    <dgm:cxn modelId="{9EC3CB16-B48F-C348-94D5-1473A32F4572}" type="presParOf" srcId="{DB9854D0-805F-BE45-B7AA-E91A2EE4043D}" destId="{B873E201-89C7-1441-9E1E-0B2D48607620}" srcOrd="6" destOrd="0" presId="urn:microsoft.com/office/officeart/2005/8/layout/chevron2"/>
    <dgm:cxn modelId="{F3A6ADCC-BC74-454D-A48C-473895DDDDB5}" type="presParOf" srcId="{B873E201-89C7-1441-9E1E-0B2D48607620}" destId="{2687C53F-2C25-8C4D-BC09-FCEF3B0EC667}" srcOrd="0" destOrd="0" presId="urn:microsoft.com/office/officeart/2005/8/layout/chevron2"/>
    <dgm:cxn modelId="{1006D4A0-E8F0-C949-A11A-46A77ECD3E93}" type="presParOf" srcId="{B873E201-89C7-1441-9E1E-0B2D48607620}" destId="{1D47C798-58E6-BD42-80D0-F187B0F8FC90}"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83C0465-AF32-5D4E-9584-8B28132DE19B}" type="doc">
      <dgm:prSet loTypeId="urn:microsoft.com/office/officeart/2005/8/layout/chevron2" loCatId="" qsTypeId="urn:microsoft.com/office/officeart/2005/8/quickstyle/simple1" qsCatId="simple" csTypeId="urn:microsoft.com/office/officeart/2005/8/colors/accent2_3" csCatId="accent2" phldr="1"/>
      <dgm:spPr/>
      <dgm:t>
        <a:bodyPr/>
        <a:lstStyle/>
        <a:p>
          <a:endParaRPr lang="en-US"/>
        </a:p>
      </dgm:t>
    </dgm:pt>
    <dgm:pt modelId="{A0BE21AE-BF27-B34A-BA55-B5AABC7B0F93}">
      <dgm:prSet phldrT="[Text]"/>
      <dgm:spPr/>
      <dgm:t>
        <a:bodyPr/>
        <a:lstStyle/>
        <a:p>
          <a:r>
            <a:rPr lang="en-US" dirty="0"/>
            <a:t>Preparation</a:t>
          </a:r>
        </a:p>
      </dgm:t>
    </dgm:pt>
    <dgm:pt modelId="{50BA2C53-C5FD-194F-9C0E-B88824898B93}" type="parTrans" cxnId="{36972104-B349-634B-8C26-52171CEFEB3C}">
      <dgm:prSet/>
      <dgm:spPr/>
      <dgm:t>
        <a:bodyPr/>
        <a:lstStyle/>
        <a:p>
          <a:endParaRPr lang="en-US"/>
        </a:p>
      </dgm:t>
    </dgm:pt>
    <dgm:pt modelId="{68980A73-D83C-D244-B54A-A01FEE99DC81}" type="sibTrans" cxnId="{36972104-B349-634B-8C26-52171CEFEB3C}">
      <dgm:prSet/>
      <dgm:spPr/>
      <dgm:t>
        <a:bodyPr/>
        <a:lstStyle/>
        <a:p>
          <a:endParaRPr lang="en-US"/>
        </a:p>
      </dgm:t>
    </dgm:pt>
    <dgm:pt modelId="{E132819D-9897-BA48-A41E-588A44753FBC}">
      <dgm:prSet phldrT="[Text]"/>
      <dgm:spPr/>
      <dgm:t>
        <a:bodyPr/>
        <a:lstStyle/>
        <a:p>
          <a:r>
            <a:rPr lang="en-US" dirty="0"/>
            <a:t>Supervisors complete mandatory training</a:t>
          </a:r>
        </a:p>
      </dgm:t>
    </dgm:pt>
    <dgm:pt modelId="{7F9B4D0C-97FA-8F44-82F3-D47565AB280A}" type="parTrans" cxnId="{63518A80-BC4A-554F-8FBA-1AE182DB7BB4}">
      <dgm:prSet/>
      <dgm:spPr/>
      <dgm:t>
        <a:bodyPr/>
        <a:lstStyle/>
        <a:p>
          <a:endParaRPr lang="en-US"/>
        </a:p>
      </dgm:t>
    </dgm:pt>
    <dgm:pt modelId="{776B4D94-71A8-6441-9E5A-756781EE16FC}" type="sibTrans" cxnId="{63518A80-BC4A-554F-8FBA-1AE182DB7BB4}">
      <dgm:prSet/>
      <dgm:spPr/>
      <dgm:t>
        <a:bodyPr/>
        <a:lstStyle/>
        <a:p>
          <a:endParaRPr lang="en-US"/>
        </a:p>
      </dgm:t>
    </dgm:pt>
    <dgm:pt modelId="{458B04FF-5832-4B40-A9E9-6921C4129C71}">
      <dgm:prSet phldrT="[Text]"/>
      <dgm:spPr/>
      <dgm:t>
        <a:bodyPr/>
        <a:lstStyle/>
        <a:p>
          <a:r>
            <a:rPr lang="en-US" dirty="0"/>
            <a:t>Supervisors submit project proposals to MRC LID Board</a:t>
          </a:r>
        </a:p>
      </dgm:t>
    </dgm:pt>
    <dgm:pt modelId="{1403D6C4-13F2-3D45-98C3-277225FE64FC}" type="parTrans" cxnId="{32CDC8C5-9991-C34A-B832-82117A2EB35E}">
      <dgm:prSet/>
      <dgm:spPr/>
      <dgm:t>
        <a:bodyPr/>
        <a:lstStyle/>
        <a:p>
          <a:endParaRPr lang="en-US"/>
        </a:p>
      </dgm:t>
    </dgm:pt>
    <dgm:pt modelId="{127ECC96-A054-4C4B-A3A8-022E9E27C958}" type="sibTrans" cxnId="{32CDC8C5-9991-C34A-B832-82117A2EB35E}">
      <dgm:prSet/>
      <dgm:spPr/>
      <dgm:t>
        <a:bodyPr/>
        <a:lstStyle/>
        <a:p>
          <a:endParaRPr lang="en-US"/>
        </a:p>
      </dgm:t>
    </dgm:pt>
    <dgm:pt modelId="{F61DD061-BDFA-7F43-AE23-7FD0A7DFD55A}">
      <dgm:prSet phldrT="[Text]"/>
      <dgm:spPr/>
      <dgm:t>
        <a:bodyPr/>
        <a:lstStyle/>
        <a:p>
          <a:r>
            <a:rPr lang="en-US" dirty="0"/>
            <a:t>Recruitment</a:t>
          </a:r>
        </a:p>
      </dgm:t>
    </dgm:pt>
    <dgm:pt modelId="{00F11DF8-258F-C944-8A36-1DCCB7607FD6}" type="parTrans" cxnId="{78C8AC9E-4013-AD44-9EC6-3F0A5546F640}">
      <dgm:prSet/>
      <dgm:spPr/>
      <dgm:t>
        <a:bodyPr/>
        <a:lstStyle/>
        <a:p>
          <a:endParaRPr lang="en-US"/>
        </a:p>
      </dgm:t>
    </dgm:pt>
    <dgm:pt modelId="{B038A97F-1A7C-BD4C-9E57-28F0C26701D6}" type="sibTrans" cxnId="{78C8AC9E-4013-AD44-9EC6-3F0A5546F640}">
      <dgm:prSet/>
      <dgm:spPr/>
      <dgm:t>
        <a:bodyPr/>
        <a:lstStyle/>
        <a:p>
          <a:endParaRPr lang="en-US"/>
        </a:p>
      </dgm:t>
    </dgm:pt>
    <dgm:pt modelId="{1B2DC13F-466C-564E-AF20-070CFB1E25C4}">
      <dgm:prSet phldrT="[Text]"/>
      <dgm:spPr/>
      <dgm:t>
        <a:bodyPr/>
        <a:lstStyle/>
        <a:p>
          <a:r>
            <a:rPr lang="en-US" dirty="0"/>
            <a:t>MRC LID Board advertises approved projects on website</a:t>
          </a:r>
        </a:p>
      </dgm:t>
    </dgm:pt>
    <dgm:pt modelId="{26FE989A-E30F-034F-87D5-D6371EE05A20}" type="parTrans" cxnId="{6C2094AF-0BCC-D64D-9A0A-7120AD0F77C7}">
      <dgm:prSet/>
      <dgm:spPr/>
      <dgm:t>
        <a:bodyPr/>
        <a:lstStyle/>
        <a:p>
          <a:endParaRPr lang="en-US"/>
        </a:p>
      </dgm:t>
    </dgm:pt>
    <dgm:pt modelId="{837B6574-2125-7D44-997A-E72690FDBED5}" type="sibTrans" cxnId="{6C2094AF-0BCC-D64D-9A0A-7120AD0F77C7}">
      <dgm:prSet/>
      <dgm:spPr/>
      <dgm:t>
        <a:bodyPr/>
        <a:lstStyle/>
        <a:p>
          <a:endParaRPr lang="en-US"/>
        </a:p>
      </dgm:t>
    </dgm:pt>
    <dgm:pt modelId="{82B9F6E2-7A4D-B748-84F8-96F8BDCF8A09}">
      <dgm:prSet phldrT="[Text]"/>
      <dgm:spPr/>
      <dgm:t>
        <a:bodyPr/>
        <a:lstStyle/>
        <a:p>
          <a:r>
            <a:rPr lang="en-US" dirty="0"/>
            <a:t>Candidates contact potential supervisory teams</a:t>
          </a:r>
        </a:p>
      </dgm:t>
    </dgm:pt>
    <dgm:pt modelId="{98070C0F-EDF6-2C4E-BB42-6FEC882566E6}" type="parTrans" cxnId="{CC74EF83-8920-DB41-8A25-B5AF00299C41}">
      <dgm:prSet/>
      <dgm:spPr/>
      <dgm:t>
        <a:bodyPr/>
        <a:lstStyle/>
        <a:p>
          <a:endParaRPr lang="en-US"/>
        </a:p>
      </dgm:t>
    </dgm:pt>
    <dgm:pt modelId="{B5EDE2F9-505D-AA40-9BB5-372052EE339E}" type="sibTrans" cxnId="{CC74EF83-8920-DB41-8A25-B5AF00299C41}">
      <dgm:prSet/>
      <dgm:spPr/>
      <dgm:t>
        <a:bodyPr/>
        <a:lstStyle/>
        <a:p>
          <a:endParaRPr lang="en-US"/>
        </a:p>
      </dgm:t>
    </dgm:pt>
    <dgm:pt modelId="{99ACB9F0-B84F-4242-85E0-A0D16B060829}">
      <dgm:prSet phldrT="[Text]"/>
      <dgm:spPr/>
      <dgm:t>
        <a:bodyPr/>
        <a:lstStyle/>
        <a:p>
          <a:r>
            <a:rPr lang="en-US" dirty="0"/>
            <a:t>Application</a:t>
          </a:r>
        </a:p>
      </dgm:t>
    </dgm:pt>
    <dgm:pt modelId="{59DDDD66-4B31-0F44-B33E-8BCC2BFCE785}" type="parTrans" cxnId="{C518D2BA-4C46-D14F-845F-185245EB4A48}">
      <dgm:prSet/>
      <dgm:spPr/>
      <dgm:t>
        <a:bodyPr/>
        <a:lstStyle/>
        <a:p>
          <a:endParaRPr lang="en-US"/>
        </a:p>
      </dgm:t>
    </dgm:pt>
    <dgm:pt modelId="{092D6E6B-F2B0-CD47-BD36-A436BE8A36C7}" type="sibTrans" cxnId="{C518D2BA-4C46-D14F-845F-185245EB4A48}">
      <dgm:prSet/>
      <dgm:spPr/>
      <dgm:t>
        <a:bodyPr/>
        <a:lstStyle/>
        <a:p>
          <a:endParaRPr lang="en-US"/>
        </a:p>
      </dgm:t>
    </dgm:pt>
    <dgm:pt modelId="{09D38AA2-5401-6242-9AB8-B44EFA6F4DDF}">
      <dgm:prSet phldrT="[Text]"/>
      <dgm:spPr/>
      <dgm:t>
        <a:bodyPr/>
        <a:lstStyle/>
        <a:p>
          <a:r>
            <a:rPr lang="en-US" dirty="0"/>
            <a:t>Candidates prepare applications &amp; scientific proposals</a:t>
          </a:r>
        </a:p>
      </dgm:t>
    </dgm:pt>
    <dgm:pt modelId="{F7346CF4-899B-D94E-9748-4FD40A92DDDB}" type="parTrans" cxnId="{CB02BE76-EB06-114B-A319-2C69405F324E}">
      <dgm:prSet/>
      <dgm:spPr/>
      <dgm:t>
        <a:bodyPr/>
        <a:lstStyle/>
        <a:p>
          <a:endParaRPr lang="en-US"/>
        </a:p>
      </dgm:t>
    </dgm:pt>
    <dgm:pt modelId="{67692301-6468-E840-9D0C-F6D90CB9F0B6}" type="sibTrans" cxnId="{CB02BE76-EB06-114B-A319-2C69405F324E}">
      <dgm:prSet/>
      <dgm:spPr/>
      <dgm:t>
        <a:bodyPr/>
        <a:lstStyle/>
        <a:p>
          <a:endParaRPr lang="en-US"/>
        </a:p>
      </dgm:t>
    </dgm:pt>
    <dgm:pt modelId="{B496EA3D-F99B-D040-9873-222BCF5D11FF}">
      <dgm:prSet phldrT="[Text]"/>
      <dgm:spPr/>
      <dgm:t>
        <a:bodyPr/>
        <a:lstStyle/>
        <a:p>
          <a:r>
            <a:rPr lang="en-US" dirty="0"/>
            <a:t>Supervisors provide advice &amp; feedback to candidates</a:t>
          </a:r>
        </a:p>
      </dgm:t>
    </dgm:pt>
    <dgm:pt modelId="{00450E9F-0644-F748-B0E5-DFD8D7681BE4}" type="parTrans" cxnId="{6CC5D28E-C273-BE4C-AECD-58EDE6FF1A67}">
      <dgm:prSet/>
      <dgm:spPr/>
      <dgm:t>
        <a:bodyPr/>
        <a:lstStyle/>
        <a:p>
          <a:endParaRPr lang="en-US"/>
        </a:p>
      </dgm:t>
    </dgm:pt>
    <dgm:pt modelId="{3DF7FBB5-886C-9841-A338-2843C9D5F24B}" type="sibTrans" cxnId="{6CC5D28E-C273-BE4C-AECD-58EDE6FF1A67}">
      <dgm:prSet/>
      <dgm:spPr/>
      <dgm:t>
        <a:bodyPr/>
        <a:lstStyle/>
        <a:p>
          <a:endParaRPr lang="en-US"/>
        </a:p>
      </dgm:t>
    </dgm:pt>
    <dgm:pt modelId="{CC432CB6-7E9E-8447-A341-89C054422288}">
      <dgm:prSet/>
      <dgm:spPr/>
      <dgm:t>
        <a:bodyPr/>
        <a:lstStyle/>
        <a:p>
          <a:r>
            <a:rPr lang="en-US" dirty="0"/>
            <a:t>Selection</a:t>
          </a:r>
        </a:p>
      </dgm:t>
    </dgm:pt>
    <dgm:pt modelId="{981B4E45-EC46-DD42-B4DF-326DE4F154A8}" type="parTrans" cxnId="{E2CFD4EC-CD04-2443-92A4-2800EC1B8A04}">
      <dgm:prSet/>
      <dgm:spPr/>
      <dgm:t>
        <a:bodyPr/>
        <a:lstStyle/>
        <a:p>
          <a:endParaRPr lang="en-US"/>
        </a:p>
      </dgm:t>
    </dgm:pt>
    <dgm:pt modelId="{30407680-BCAD-BF44-ACF7-5DE7D00E721E}" type="sibTrans" cxnId="{E2CFD4EC-CD04-2443-92A4-2800EC1B8A04}">
      <dgm:prSet/>
      <dgm:spPr/>
      <dgm:t>
        <a:bodyPr/>
        <a:lstStyle/>
        <a:p>
          <a:endParaRPr lang="en-US"/>
        </a:p>
      </dgm:t>
    </dgm:pt>
    <dgm:pt modelId="{687E9A30-E99F-0645-A519-F6A024889A3F}">
      <dgm:prSet/>
      <dgm:spPr/>
      <dgm:t>
        <a:bodyPr/>
        <a:lstStyle/>
        <a:p>
          <a:r>
            <a:rPr lang="en-US" b="1" dirty="0">
              <a:solidFill>
                <a:srgbClr val="C00000"/>
              </a:solidFill>
            </a:rPr>
            <a:t>Supervisors review applications &amp; rank applicants</a:t>
          </a:r>
        </a:p>
      </dgm:t>
    </dgm:pt>
    <dgm:pt modelId="{DAF8DF33-7DC0-E14A-BC1E-08815BA0E2D7}" type="parTrans" cxnId="{D12E5A55-1CF0-CC45-912C-BC15393ECCA5}">
      <dgm:prSet/>
      <dgm:spPr/>
      <dgm:t>
        <a:bodyPr/>
        <a:lstStyle/>
        <a:p>
          <a:endParaRPr lang="en-US"/>
        </a:p>
      </dgm:t>
    </dgm:pt>
    <dgm:pt modelId="{E2B01B53-2C1A-A448-BA01-C20B6A823CE3}" type="sibTrans" cxnId="{D12E5A55-1CF0-CC45-912C-BC15393ECCA5}">
      <dgm:prSet/>
      <dgm:spPr/>
      <dgm:t>
        <a:bodyPr/>
        <a:lstStyle/>
        <a:p>
          <a:endParaRPr lang="en-US"/>
        </a:p>
      </dgm:t>
    </dgm:pt>
    <dgm:pt modelId="{E89CF89C-3894-CB4C-BB6C-E38F7722C2F7}">
      <dgm:prSet/>
      <dgm:spPr/>
      <dgm:t>
        <a:bodyPr/>
        <a:lstStyle/>
        <a:p>
          <a:r>
            <a:rPr lang="en-US" dirty="0"/>
            <a:t>MRC LID Board reviews applications &amp; shortlists applicants</a:t>
          </a:r>
        </a:p>
      </dgm:t>
    </dgm:pt>
    <dgm:pt modelId="{85DAA08B-1C55-1448-9571-B8584635B601}" type="parTrans" cxnId="{E067900F-708F-6F4A-8B68-0737EDFCBCBD}">
      <dgm:prSet/>
      <dgm:spPr/>
      <dgm:t>
        <a:bodyPr/>
        <a:lstStyle/>
        <a:p>
          <a:endParaRPr lang="en-US"/>
        </a:p>
      </dgm:t>
    </dgm:pt>
    <dgm:pt modelId="{D3CA7C08-9469-C144-97F2-3257BCBCE015}" type="sibTrans" cxnId="{E067900F-708F-6F4A-8B68-0737EDFCBCBD}">
      <dgm:prSet/>
      <dgm:spPr/>
      <dgm:t>
        <a:bodyPr/>
        <a:lstStyle/>
        <a:p>
          <a:endParaRPr lang="en-US"/>
        </a:p>
      </dgm:t>
    </dgm:pt>
    <dgm:pt modelId="{0C1F3C53-3C3A-DB48-B45F-A2F84BF0E8F3}">
      <dgm:prSet/>
      <dgm:spPr/>
      <dgm:t>
        <a:bodyPr/>
        <a:lstStyle/>
        <a:p>
          <a:r>
            <a:rPr lang="en-US" dirty="0"/>
            <a:t>MRC LID Board interviews shortlisted applicants</a:t>
          </a:r>
        </a:p>
      </dgm:t>
    </dgm:pt>
    <dgm:pt modelId="{19E3B512-580C-8145-BB35-B4BDD8E2BE62}" type="parTrans" cxnId="{55D1DD8B-CC37-AC41-A156-496D198552FA}">
      <dgm:prSet/>
      <dgm:spPr/>
      <dgm:t>
        <a:bodyPr/>
        <a:lstStyle/>
        <a:p>
          <a:endParaRPr lang="en-US"/>
        </a:p>
      </dgm:t>
    </dgm:pt>
    <dgm:pt modelId="{1737CA76-96F5-2947-B4E8-BB43E7F2E5B6}" type="sibTrans" cxnId="{55D1DD8B-CC37-AC41-A156-496D198552FA}">
      <dgm:prSet/>
      <dgm:spPr/>
      <dgm:t>
        <a:bodyPr/>
        <a:lstStyle/>
        <a:p>
          <a:endParaRPr lang="en-US"/>
        </a:p>
      </dgm:t>
    </dgm:pt>
    <dgm:pt modelId="{DB9854D0-805F-BE45-B7AA-E91A2EE4043D}" type="pres">
      <dgm:prSet presAssocID="{D83C0465-AF32-5D4E-9584-8B28132DE19B}" presName="linearFlow" presStyleCnt="0">
        <dgm:presLayoutVars>
          <dgm:dir/>
          <dgm:animLvl val="lvl"/>
          <dgm:resizeHandles val="exact"/>
        </dgm:presLayoutVars>
      </dgm:prSet>
      <dgm:spPr/>
    </dgm:pt>
    <dgm:pt modelId="{07A16BC6-1072-454B-BD85-EA9B7CB63B0B}" type="pres">
      <dgm:prSet presAssocID="{A0BE21AE-BF27-B34A-BA55-B5AABC7B0F93}" presName="composite" presStyleCnt="0"/>
      <dgm:spPr/>
    </dgm:pt>
    <dgm:pt modelId="{9F5AEDBC-F288-6E40-9BFF-A7FFB46B333A}" type="pres">
      <dgm:prSet presAssocID="{A0BE21AE-BF27-B34A-BA55-B5AABC7B0F93}" presName="parentText" presStyleLbl="alignNode1" presStyleIdx="0" presStyleCnt="4">
        <dgm:presLayoutVars>
          <dgm:chMax val="1"/>
          <dgm:bulletEnabled val="1"/>
        </dgm:presLayoutVars>
      </dgm:prSet>
      <dgm:spPr/>
    </dgm:pt>
    <dgm:pt modelId="{54F6EFAD-81F9-2C47-ADA7-B16DD718BA4E}" type="pres">
      <dgm:prSet presAssocID="{A0BE21AE-BF27-B34A-BA55-B5AABC7B0F93}" presName="descendantText" presStyleLbl="alignAcc1" presStyleIdx="0" presStyleCnt="4">
        <dgm:presLayoutVars>
          <dgm:bulletEnabled val="1"/>
        </dgm:presLayoutVars>
      </dgm:prSet>
      <dgm:spPr/>
    </dgm:pt>
    <dgm:pt modelId="{A47CE729-CB00-CA44-8BC6-57EE073CCD3C}" type="pres">
      <dgm:prSet presAssocID="{68980A73-D83C-D244-B54A-A01FEE99DC81}" presName="sp" presStyleCnt="0"/>
      <dgm:spPr/>
    </dgm:pt>
    <dgm:pt modelId="{31CF3894-D520-6B42-A081-23D1EA0D786B}" type="pres">
      <dgm:prSet presAssocID="{F61DD061-BDFA-7F43-AE23-7FD0A7DFD55A}" presName="composite" presStyleCnt="0"/>
      <dgm:spPr/>
    </dgm:pt>
    <dgm:pt modelId="{149ACD95-5E0F-6E41-A28D-4FB067948A3D}" type="pres">
      <dgm:prSet presAssocID="{F61DD061-BDFA-7F43-AE23-7FD0A7DFD55A}" presName="parentText" presStyleLbl="alignNode1" presStyleIdx="1" presStyleCnt="4">
        <dgm:presLayoutVars>
          <dgm:chMax val="1"/>
          <dgm:bulletEnabled val="1"/>
        </dgm:presLayoutVars>
      </dgm:prSet>
      <dgm:spPr/>
    </dgm:pt>
    <dgm:pt modelId="{A858DCA9-614B-594A-8331-F3BD066EF541}" type="pres">
      <dgm:prSet presAssocID="{F61DD061-BDFA-7F43-AE23-7FD0A7DFD55A}" presName="descendantText" presStyleLbl="alignAcc1" presStyleIdx="1" presStyleCnt="4">
        <dgm:presLayoutVars>
          <dgm:bulletEnabled val="1"/>
        </dgm:presLayoutVars>
      </dgm:prSet>
      <dgm:spPr/>
    </dgm:pt>
    <dgm:pt modelId="{C4A3F906-6413-FC4A-B0AC-3B4DF9A8E641}" type="pres">
      <dgm:prSet presAssocID="{B038A97F-1A7C-BD4C-9E57-28F0C26701D6}" presName="sp" presStyleCnt="0"/>
      <dgm:spPr/>
    </dgm:pt>
    <dgm:pt modelId="{91C548DD-14B5-CE43-BA93-9CE047E0B3C5}" type="pres">
      <dgm:prSet presAssocID="{99ACB9F0-B84F-4242-85E0-A0D16B060829}" presName="composite" presStyleCnt="0"/>
      <dgm:spPr/>
    </dgm:pt>
    <dgm:pt modelId="{71F99177-7944-C940-B2D7-F2BB895E8252}" type="pres">
      <dgm:prSet presAssocID="{99ACB9F0-B84F-4242-85E0-A0D16B060829}" presName="parentText" presStyleLbl="alignNode1" presStyleIdx="2" presStyleCnt="4">
        <dgm:presLayoutVars>
          <dgm:chMax val="1"/>
          <dgm:bulletEnabled val="1"/>
        </dgm:presLayoutVars>
      </dgm:prSet>
      <dgm:spPr/>
    </dgm:pt>
    <dgm:pt modelId="{515CC01F-1B20-E947-8B33-9B8F06062EF9}" type="pres">
      <dgm:prSet presAssocID="{99ACB9F0-B84F-4242-85E0-A0D16B060829}" presName="descendantText" presStyleLbl="alignAcc1" presStyleIdx="2" presStyleCnt="4">
        <dgm:presLayoutVars>
          <dgm:bulletEnabled val="1"/>
        </dgm:presLayoutVars>
      </dgm:prSet>
      <dgm:spPr/>
    </dgm:pt>
    <dgm:pt modelId="{09C041EC-F735-3445-80DA-88E21930FEDE}" type="pres">
      <dgm:prSet presAssocID="{092D6E6B-F2B0-CD47-BD36-A436BE8A36C7}" presName="sp" presStyleCnt="0"/>
      <dgm:spPr/>
    </dgm:pt>
    <dgm:pt modelId="{B873E201-89C7-1441-9E1E-0B2D48607620}" type="pres">
      <dgm:prSet presAssocID="{CC432CB6-7E9E-8447-A341-89C054422288}" presName="composite" presStyleCnt="0"/>
      <dgm:spPr/>
    </dgm:pt>
    <dgm:pt modelId="{2687C53F-2C25-8C4D-BC09-FCEF3B0EC667}" type="pres">
      <dgm:prSet presAssocID="{CC432CB6-7E9E-8447-A341-89C054422288}" presName="parentText" presStyleLbl="alignNode1" presStyleIdx="3" presStyleCnt="4">
        <dgm:presLayoutVars>
          <dgm:chMax val="1"/>
          <dgm:bulletEnabled val="1"/>
        </dgm:presLayoutVars>
      </dgm:prSet>
      <dgm:spPr/>
    </dgm:pt>
    <dgm:pt modelId="{1D47C798-58E6-BD42-80D0-F187B0F8FC90}" type="pres">
      <dgm:prSet presAssocID="{CC432CB6-7E9E-8447-A341-89C054422288}" presName="descendantText" presStyleLbl="alignAcc1" presStyleIdx="3" presStyleCnt="4">
        <dgm:presLayoutVars>
          <dgm:bulletEnabled val="1"/>
        </dgm:presLayoutVars>
      </dgm:prSet>
      <dgm:spPr/>
    </dgm:pt>
  </dgm:ptLst>
  <dgm:cxnLst>
    <dgm:cxn modelId="{36972104-B349-634B-8C26-52171CEFEB3C}" srcId="{D83C0465-AF32-5D4E-9584-8B28132DE19B}" destId="{A0BE21AE-BF27-B34A-BA55-B5AABC7B0F93}" srcOrd="0" destOrd="0" parTransId="{50BA2C53-C5FD-194F-9C0E-B88824898B93}" sibTransId="{68980A73-D83C-D244-B54A-A01FEE99DC81}"/>
    <dgm:cxn modelId="{E067900F-708F-6F4A-8B68-0737EDFCBCBD}" srcId="{CC432CB6-7E9E-8447-A341-89C054422288}" destId="{E89CF89C-3894-CB4C-BB6C-E38F7722C2F7}" srcOrd="1" destOrd="0" parTransId="{85DAA08B-1C55-1448-9571-B8584635B601}" sibTransId="{D3CA7C08-9469-C144-97F2-3257BCBCE015}"/>
    <dgm:cxn modelId="{CB159129-D6CD-994E-B202-29BF1D0275CC}" type="presOf" srcId="{1B2DC13F-466C-564E-AF20-070CFB1E25C4}" destId="{A858DCA9-614B-594A-8331-F3BD066EF541}" srcOrd="0" destOrd="0" presId="urn:microsoft.com/office/officeart/2005/8/layout/chevron2"/>
    <dgm:cxn modelId="{B28A9C3D-FD6C-B24E-9C13-D1D6EEDA9DAD}" type="presOf" srcId="{CC432CB6-7E9E-8447-A341-89C054422288}" destId="{2687C53F-2C25-8C4D-BC09-FCEF3B0EC667}" srcOrd="0" destOrd="0" presId="urn:microsoft.com/office/officeart/2005/8/layout/chevron2"/>
    <dgm:cxn modelId="{465DAA5D-A0E6-154D-A8EF-ED3D6B26B743}" type="presOf" srcId="{D83C0465-AF32-5D4E-9584-8B28132DE19B}" destId="{DB9854D0-805F-BE45-B7AA-E91A2EE4043D}" srcOrd="0" destOrd="0" presId="urn:microsoft.com/office/officeart/2005/8/layout/chevron2"/>
    <dgm:cxn modelId="{0E5BDD41-CB55-0C4D-A52E-9A58912A978C}" type="presOf" srcId="{A0BE21AE-BF27-B34A-BA55-B5AABC7B0F93}" destId="{9F5AEDBC-F288-6E40-9BFF-A7FFB46B333A}" srcOrd="0" destOrd="0" presId="urn:microsoft.com/office/officeart/2005/8/layout/chevron2"/>
    <dgm:cxn modelId="{645F8F67-A936-AF4E-A02C-E63CFC647966}" type="presOf" srcId="{B496EA3D-F99B-D040-9873-222BCF5D11FF}" destId="{515CC01F-1B20-E947-8B33-9B8F06062EF9}" srcOrd="0" destOrd="1" presId="urn:microsoft.com/office/officeart/2005/8/layout/chevron2"/>
    <dgm:cxn modelId="{837B486F-DB19-3242-A625-DCD9F06C6A0A}" type="presOf" srcId="{458B04FF-5832-4B40-A9E9-6921C4129C71}" destId="{54F6EFAD-81F9-2C47-ADA7-B16DD718BA4E}" srcOrd="0" destOrd="1" presId="urn:microsoft.com/office/officeart/2005/8/layout/chevron2"/>
    <dgm:cxn modelId="{1D38DC71-6E73-C14A-97E3-863B2874C8DA}" type="presOf" srcId="{E89CF89C-3894-CB4C-BB6C-E38F7722C2F7}" destId="{1D47C798-58E6-BD42-80D0-F187B0F8FC90}" srcOrd="0" destOrd="1" presId="urn:microsoft.com/office/officeart/2005/8/layout/chevron2"/>
    <dgm:cxn modelId="{E15B0E53-59E3-1846-9CB5-3D4E39467E11}" type="presOf" srcId="{E132819D-9897-BA48-A41E-588A44753FBC}" destId="{54F6EFAD-81F9-2C47-ADA7-B16DD718BA4E}" srcOrd="0" destOrd="0" presId="urn:microsoft.com/office/officeart/2005/8/layout/chevron2"/>
    <dgm:cxn modelId="{EA94A453-CB06-B545-A75F-ADDA7BAF2770}" type="presOf" srcId="{99ACB9F0-B84F-4242-85E0-A0D16B060829}" destId="{71F99177-7944-C940-B2D7-F2BB895E8252}" srcOrd="0" destOrd="0" presId="urn:microsoft.com/office/officeart/2005/8/layout/chevron2"/>
    <dgm:cxn modelId="{D12E5A55-1CF0-CC45-912C-BC15393ECCA5}" srcId="{CC432CB6-7E9E-8447-A341-89C054422288}" destId="{687E9A30-E99F-0645-A519-F6A024889A3F}" srcOrd="0" destOrd="0" parTransId="{DAF8DF33-7DC0-E14A-BC1E-08815BA0E2D7}" sibTransId="{E2B01B53-2C1A-A448-BA01-C20B6A823CE3}"/>
    <dgm:cxn modelId="{19F91F56-3B1A-E543-BAF0-386A1F737D39}" type="presOf" srcId="{687E9A30-E99F-0645-A519-F6A024889A3F}" destId="{1D47C798-58E6-BD42-80D0-F187B0F8FC90}" srcOrd="0" destOrd="0" presId="urn:microsoft.com/office/officeart/2005/8/layout/chevron2"/>
    <dgm:cxn modelId="{CB02BE76-EB06-114B-A319-2C69405F324E}" srcId="{99ACB9F0-B84F-4242-85E0-A0D16B060829}" destId="{09D38AA2-5401-6242-9AB8-B44EFA6F4DDF}" srcOrd="0" destOrd="0" parTransId="{F7346CF4-899B-D94E-9748-4FD40A92DDDB}" sibTransId="{67692301-6468-E840-9D0C-F6D90CB9F0B6}"/>
    <dgm:cxn modelId="{63518A80-BC4A-554F-8FBA-1AE182DB7BB4}" srcId="{A0BE21AE-BF27-B34A-BA55-B5AABC7B0F93}" destId="{E132819D-9897-BA48-A41E-588A44753FBC}" srcOrd="0" destOrd="0" parTransId="{7F9B4D0C-97FA-8F44-82F3-D47565AB280A}" sibTransId="{776B4D94-71A8-6441-9E5A-756781EE16FC}"/>
    <dgm:cxn modelId="{CC74EF83-8920-DB41-8A25-B5AF00299C41}" srcId="{F61DD061-BDFA-7F43-AE23-7FD0A7DFD55A}" destId="{82B9F6E2-7A4D-B748-84F8-96F8BDCF8A09}" srcOrd="1" destOrd="0" parTransId="{98070C0F-EDF6-2C4E-BB42-6FEC882566E6}" sibTransId="{B5EDE2F9-505D-AA40-9BB5-372052EE339E}"/>
    <dgm:cxn modelId="{D71ECF84-9714-DA45-8385-F489ED1AADAF}" type="presOf" srcId="{0C1F3C53-3C3A-DB48-B45F-A2F84BF0E8F3}" destId="{1D47C798-58E6-BD42-80D0-F187B0F8FC90}" srcOrd="0" destOrd="2" presId="urn:microsoft.com/office/officeart/2005/8/layout/chevron2"/>
    <dgm:cxn modelId="{55D1DD8B-CC37-AC41-A156-496D198552FA}" srcId="{CC432CB6-7E9E-8447-A341-89C054422288}" destId="{0C1F3C53-3C3A-DB48-B45F-A2F84BF0E8F3}" srcOrd="2" destOrd="0" parTransId="{19E3B512-580C-8145-BB35-B4BDD8E2BE62}" sibTransId="{1737CA76-96F5-2947-B4E8-BB43E7F2E5B6}"/>
    <dgm:cxn modelId="{6CC5D28E-C273-BE4C-AECD-58EDE6FF1A67}" srcId="{99ACB9F0-B84F-4242-85E0-A0D16B060829}" destId="{B496EA3D-F99B-D040-9873-222BCF5D11FF}" srcOrd="1" destOrd="0" parTransId="{00450E9F-0644-F748-B0E5-DFD8D7681BE4}" sibTransId="{3DF7FBB5-886C-9841-A338-2843C9D5F24B}"/>
    <dgm:cxn modelId="{3E715498-1FB7-7E4E-8369-92B2345D1F13}" type="presOf" srcId="{09D38AA2-5401-6242-9AB8-B44EFA6F4DDF}" destId="{515CC01F-1B20-E947-8B33-9B8F06062EF9}" srcOrd="0" destOrd="0" presId="urn:microsoft.com/office/officeart/2005/8/layout/chevron2"/>
    <dgm:cxn modelId="{78C8AC9E-4013-AD44-9EC6-3F0A5546F640}" srcId="{D83C0465-AF32-5D4E-9584-8B28132DE19B}" destId="{F61DD061-BDFA-7F43-AE23-7FD0A7DFD55A}" srcOrd="1" destOrd="0" parTransId="{00F11DF8-258F-C944-8A36-1DCCB7607FD6}" sibTransId="{B038A97F-1A7C-BD4C-9E57-28F0C26701D6}"/>
    <dgm:cxn modelId="{6C2094AF-0BCC-D64D-9A0A-7120AD0F77C7}" srcId="{F61DD061-BDFA-7F43-AE23-7FD0A7DFD55A}" destId="{1B2DC13F-466C-564E-AF20-070CFB1E25C4}" srcOrd="0" destOrd="0" parTransId="{26FE989A-E30F-034F-87D5-D6371EE05A20}" sibTransId="{837B6574-2125-7D44-997A-E72690FDBED5}"/>
    <dgm:cxn modelId="{C518D2BA-4C46-D14F-845F-185245EB4A48}" srcId="{D83C0465-AF32-5D4E-9584-8B28132DE19B}" destId="{99ACB9F0-B84F-4242-85E0-A0D16B060829}" srcOrd="2" destOrd="0" parTransId="{59DDDD66-4B31-0F44-B33E-8BCC2BFCE785}" sibTransId="{092D6E6B-F2B0-CD47-BD36-A436BE8A36C7}"/>
    <dgm:cxn modelId="{32CDC8C5-9991-C34A-B832-82117A2EB35E}" srcId="{A0BE21AE-BF27-B34A-BA55-B5AABC7B0F93}" destId="{458B04FF-5832-4B40-A9E9-6921C4129C71}" srcOrd="1" destOrd="0" parTransId="{1403D6C4-13F2-3D45-98C3-277225FE64FC}" sibTransId="{127ECC96-A054-4C4B-A3A8-022E9E27C958}"/>
    <dgm:cxn modelId="{168F7FE8-9799-C948-A07F-3A201510A0B3}" type="presOf" srcId="{82B9F6E2-7A4D-B748-84F8-96F8BDCF8A09}" destId="{A858DCA9-614B-594A-8331-F3BD066EF541}" srcOrd="0" destOrd="1" presId="urn:microsoft.com/office/officeart/2005/8/layout/chevron2"/>
    <dgm:cxn modelId="{E2CFD4EC-CD04-2443-92A4-2800EC1B8A04}" srcId="{D83C0465-AF32-5D4E-9584-8B28132DE19B}" destId="{CC432CB6-7E9E-8447-A341-89C054422288}" srcOrd="3" destOrd="0" parTransId="{981B4E45-EC46-DD42-B4DF-326DE4F154A8}" sibTransId="{30407680-BCAD-BF44-ACF7-5DE7D00E721E}"/>
    <dgm:cxn modelId="{B3FD50ED-D29B-5B43-AD67-196C3DAFB3FD}" type="presOf" srcId="{F61DD061-BDFA-7F43-AE23-7FD0A7DFD55A}" destId="{149ACD95-5E0F-6E41-A28D-4FB067948A3D}" srcOrd="0" destOrd="0" presId="urn:microsoft.com/office/officeart/2005/8/layout/chevron2"/>
    <dgm:cxn modelId="{FD109CA8-4AE2-7F4D-B014-A64B1EA86772}" type="presParOf" srcId="{DB9854D0-805F-BE45-B7AA-E91A2EE4043D}" destId="{07A16BC6-1072-454B-BD85-EA9B7CB63B0B}" srcOrd="0" destOrd="0" presId="urn:microsoft.com/office/officeart/2005/8/layout/chevron2"/>
    <dgm:cxn modelId="{9FC6D9B4-5454-144E-9BF0-C0FDE31BEC4E}" type="presParOf" srcId="{07A16BC6-1072-454B-BD85-EA9B7CB63B0B}" destId="{9F5AEDBC-F288-6E40-9BFF-A7FFB46B333A}" srcOrd="0" destOrd="0" presId="urn:microsoft.com/office/officeart/2005/8/layout/chevron2"/>
    <dgm:cxn modelId="{DD1D3F1D-AB4B-1049-90F8-1FB824364815}" type="presParOf" srcId="{07A16BC6-1072-454B-BD85-EA9B7CB63B0B}" destId="{54F6EFAD-81F9-2C47-ADA7-B16DD718BA4E}" srcOrd="1" destOrd="0" presId="urn:microsoft.com/office/officeart/2005/8/layout/chevron2"/>
    <dgm:cxn modelId="{319D7616-F7DB-5644-AED4-B65C47A767DF}" type="presParOf" srcId="{DB9854D0-805F-BE45-B7AA-E91A2EE4043D}" destId="{A47CE729-CB00-CA44-8BC6-57EE073CCD3C}" srcOrd="1" destOrd="0" presId="urn:microsoft.com/office/officeart/2005/8/layout/chevron2"/>
    <dgm:cxn modelId="{106F82C3-6554-A84B-889E-0F4148DA91AB}" type="presParOf" srcId="{DB9854D0-805F-BE45-B7AA-E91A2EE4043D}" destId="{31CF3894-D520-6B42-A081-23D1EA0D786B}" srcOrd="2" destOrd="0" presId="urn:microsoft.com/office/officeart/2005/8/layout/chevron2"/>
    <dgm:cxn modelId="{96A9BE61-D151-C340-A6AD-A27042245850}" type="presParOf" srcId="{31CF3894-D520-6B42-A081-23D1EA0D786B}" destId="{149ACD95-5E0F-6E41-A28D-4FB067948A3D}" srcOrd="0" destOrd="0" presId="urn:microsoft.com/office/officeart/2005/8/layout/chevron2"/>
    <dgm:cxn modelId="{4C4A4795-C621-3243-9F88-68EA4F21769E}" type="presParOf" srcId="{31CF3894-D520-6B42-A081-23D1EA0D786B}" destId="{A858DCA9-614B-594A-8331-F3BD066EF541}" srcOrd="1" destOrd="0" presId="urn:microsoft.com/office/officeart/2005/8/layout/chevron2"/>
    <dgm:cxn modelId="{5766E8A7-DED4-B94B-9DD7-9AF3232DDEFB}" type="presParOf" srcId="{DB9854D0-805F-BE45-B7AA-E91A2EE4043D}" destId="{C4A3F906-6413-FC4A-B0AC-3B4DF9A8E641}" srcOrd="3" destOrd="0" presId="urn:microsoft.com/office/officeart/2005/8/layout/chevron2"/>
    <dgm:cxn modelId="{4C1C6453-08C5-7443-9D19-9A8777B1506A}" type="presParOf" srcId="{DB9854D0-805F-BE45-B7AA-E91A2EE4043D}" destId="{91C548DD-14B5-CE43-BA93-9CE047E0B3C5}" srcOrd="4" destOrd="0" presId="urn:microsoft.com/office/officeart/2005/8/layout/chevron2"/>
    <dgm:cxn modelId="{C06D8281-EE68-B140-B5A6-D98FA2A3D8D5}" type="presParOf" srcId="{91C548DD-14B5-CE43-BA93-9CE047E0B3C5}" destId="{71F99177-7944-C940-B2D7-F2BB895E8252}" srcOrd="0" destOrd="0" presId="urn:microsoft.com/office/officeart/2005/8/layout/chevron2"/>
    <dgm:cxn modelId="{2074A227-C3EF-9443-B686-9FD583729DC1}" type="presParOf" srcId="{91C548DD-14B5-CE43-BA93-9CE047E0B3C5}" destId="{515CC01F-1B20-E947-8B33-9B8F06062EF9}" srcOrd="1" destOrd="0" presId="urn:microsoft.com/office/officeart/2005/8/layout/chevron2"/>
    <dgm:cxn modelId="{C16AA5B9-B335-7C44-A9C5-F569357FDA99}" type="presParOf" srcId="{DB9854D0-805F-BE45-B7AA-E91A2EE4043D}" destId="{09C041EC-F735-3445-80DA-88E21930FEDE}" srcOrd="5" destOrd="0" presId="urn:microsoft.com/office/officeart/2005/8/layout/chevron2"/>
    <dgm:cxn modelId="{9EC3CB16-B48F-C348-94D5-1473A32F4572}" type="presParOf" srcId="{DB9854D0-805F-BE45-B7AA-E91A2EE4043D}" destId="{B873E201-89C7-1441-9E1E-0B2D48607620}" srcOrd="6" destOrd="0" presId="urn:microsoft.com/office/officeart/2005/8/layout/chevron2"/>
    <dgm:cxn modelId="{F3A6ADCC-BC74-454D-A48C-473895DDDDB5}" type="presParOf" srcId="{B873E201-89C7-1441-9E1E-0B2D48607620}" destId="{2687C53F-2C25-8C4D-BC09-FCEF3B0EC667}" srcOrd="0" destOrd="0" presId="urn:microsoft.com/office/officeart/2005/8/layout/chevron2"/>
    <dgm:cxn modelId="{1006D4A0-E8F0-C949-A11A-46A77ECD3E93}" type="presParOf" srcId="{B873E201-89C7-1441-9E1E-0B2D48607620}" destId="{1D47C798-58E6-BD42-80D0-F187B0F8FC90}"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83C0465-AF32-5D4E-9584-8B28132DE19B}" type="doc">
      <dgm:prSet loTypeId="urn:microsoft.com/office/officeart/2005/8/layout/chevron2" loCatId="" qsTypeId="urn:microsoft.com/office/officeart/2005/8/quickstyle/simple1" qsCatId="simple" csTypeId="urn:microsoft.com/office/officeart/2005/8/colors/accent2_3" csCatId="accent2" phldr="1"/>
      <dgm:spPr/>
      <dgm:t>
        <a:bodyPr/>
        <a:lstStyle/>
        <a:p>
          <a:endParaRPr lang="en-US"/>
        </a:p>
      </dgm:t>
    </dgm:pt>
    <dgm:pt modelId="{A0BE21AE-BF27-B34A-BA55-B5AABC7B0F93}">
      <dgm:prSet phldrT="[Text]"/>
      <dgm:spPr/>
      <dgm:t>
        <a:bodyPr/>
        <a:lstStyle/>
        <a:p>
          <a:r>
            <a:rPr lang="en-US" dirty="0"/>
            <a:t>Preparation</a:t>
          </a:r>
        </a:p>
      </dgm:t>
    </dgm:pt>
    <dgm:pt modelId="{50BA2C53-C5FD-194F-9C0E-B88824898B93}" type="parTrans" cxnId="{36972104-B349-634B-8C26-52171CEFEB3C}">
      <dgm:prSet/>
      <dgm:spPr/>
      <dgm:t>
        <a:bodyPr/>
        <a:lstStyle/>
        <a:p>
          <a:endParaRPr lang="en-US"/>
        </a:p>
      </dgm:t>
    </dgm:pt>
    <dgm:pt modelId="{68980A73-D83C-D244-B54A-A01FEE99DC81}" type="sibTrans" cxnId="{36972104-B349-634B-8C26-52171CEFEB3C}">
      <dgm:prSet/>
      <dgm:spPr/>
      <dgm:t>
        <a:bodyPr/>
        <a:lstStyle/>
        <a:p>
          <a:endParaRPr lang="en-US"/>
        </a:p>
      </dgm:t>
    </dgm:pt>
    <dgm:pt modelId="{E132819D-9897-BA48-A41E-588A44753FBC}">
      <dgm:prSet phldrT="[Text]"/>
      <dgm:spPr/>
      <dgm:t>
        <a:bodyPr/>
        <a:lstStyle/>
        <a:p>
          <a:r>
            <a:rPr lang="en-US" dirty="0"/>
            <a:t>Supervisors complete mandatory training</a:t>
          </a:r>
        </a:p>
      </dgm:t>
    </dgm:pt>
    <dgm:pt modelId="{7F9B4D0C-97FA-8F44-82F3-D47565AB280A}" type="parTrans" cxnId="{63518A80-BC4A-554F-8FBA-1AE182DB7BB4}">
      <dgm:prSet/>
      <dgm:spPr/>
      <dgm:t>
        <a:bodyPr/>
        <a:lstStyle/>
        <a:p>
          <a:endParaRPr lang="en-US"/>
        </a:p>
      </dgm:t>
    </dgm:pt>
    <dgm:pt modelId="{776B4D94-71A8-6441-9E5A-756781EE16FC}" type="sibTrans" cxnId="{63518A80-BC4A-554F-8FBA-1AE182DB7BB4}">
      <dgm:prSet/>
      <dgm:spPr/>
      <dgm:t>
        <a:bodyPr/>
        <a:lstStyle/>
        <a:p>
          <a:endParaRPr lang="en-US"/>
        </a:p>
      </dgm:t>
    </dgm:pt>
    <dgm:pt modelId="{458B04FF-5832-4B40-A9E9-6921C4129C71}">
      <dgm:prSet phldrT="[Text]"/>
      <dgm:spPr/>
      <dgm:t>
        <a:bodyPr/>
        <a:lstStyle/>
        <a:p>
          <a:r>
            <a:rPr lang="en-US" dirty="0"/>
            <a:t>Supervisors submit project proposals to MRC LID Board</a:t>
          </a:r>
        </a:p>
      </dgm:t>
    </dgm:pt>
    <dgm:pt modelId="{1403D6C4-13F2-3D45-98C3-277225FE64FC}" type="parTrans" cxnId="{32CDC8C5-9991-C34A-B832-82117A2EB35E}">
      <dgm:prSet/>
      <dgm:spPr/>
      <dgm:t>
        <a:bodyPr/>
        <a:lstStyle/>
        <a:p>
          <a:endParaRPr lang="en-US"/>
        </a:p>
      </dgm:t>
    </dgm:pt>
    <dgm:pt modelId="{127ECC96-A054-4C4B-A3A8-022E9E27C958}" type="sibTrans" cxnId="{32CDC8C5-9991-C34A-B832-82117A2EB35E}">
      <dgm:prSet/>
      <dgm:spPr/>
      <dgm:t>
        <a:bodyPr/>
        <a:lstStyle/>
        <a:p>
          <a:endParaRPr lang="en-US"/>
        </a:p>
      </dgm:t>
    </dgm:pt>
    <dgm:pt modelId="{F61DD061-BDFA-7F43-AE23-7FD0A7DFD55A}">
      <dgm:prSet phldrT="[Text]"/>
      <dgm:spPr/>
      <dgm:t>
        <a:bodyPr/>
        <a:lstStyle/>
        <a:p>
          <a:r>
            <a:rPr lang="en-US" dirty="0"/>
            <a:t>Recruitment</a:t>
          </a:r>
        </a:p>
      </dgm:t>
    </dgm:pt>
    <dgm:pt modelId="{00F11DF8-258F-C944-8A36-1DCCB7607FD6}" type="parTrans" cxnId="{78C8AC9E-4013-AD44-9EC6-3F0A5546F640}">
      <dgm:prSet/>
      <dgm:spPr/>
      <dgm:t>
        <a:bodyPr/>
        <a:lstStyle/>
        <a:p>
          <a:endParaRPr lang="en-US"/>
        </a:p>
      </dgm:t>
    </dgm:pt>
    <dgm:pt modelId="{B038A97F-1A7C-BD4C-9E57-28F0C26701D6}" type="sibTrans" cxnId="{78C8AC9E-4013-AD44-9EC6-3F0A5546F640}">
      <dgm:prSet/>
      <dgm:spPr/>
      <dgm:t>
        <a:bodyPr/>
        <a:lstStyle/>
        <a:p>
          <a:endParaRPr lang="en-US"/>
        </a:p>
      </dgm:t>
    </dgm:pt>
    <dgm:pt modelId="{1B2DC13F-466C-564E-AF20-070CFB1E25C4}">
      <dgm:prSet phldrT="[Text]"/>
      <dgm:spPr/>
      <dgm:t>
        <a:bodyPr/>
        <a:lstStyle/>
        <a:p>
          <a:r>
            <a:rPr lang="en-US" dirty="0"/>
            <a:t>MRC LID Board advertises approved projects on website</a:t>
          </a:r>
        </a:p>
      </dgm:t>
    </dgm:pt>
    <dgm:pt modelId="{26FE989A-E30F-034F-87D5-D6371EE05A20}" type="parTrans" cxnId="{6C2094AF-0BCC-D64D-9A0A-7120AD0F77C7}">
      <dgm:prSet/>
      <dgm:spPr/>
      <dgm:t>
        <a:bodyPr/>
        <a:lstStyle/>
        <a:p>
          <a:endParaRPr lang="en-US"/>
        </a:p>
      </dgm:t>
    </dgm:pt>
    <dgm:pt modelId="{837B6574-2125-7D44-997A-E72690FDBED5}" type="sibTrans" cxnId="{6C2094AF-0BCC-D64D-9A0A-7120AD0F77C7}">
      <dgm:prSet/>
      <dgm:spPr/>
      <dgm:t>
        <a:bodyPr/>
        <a:lstStyle/>
        <a:p>
          <a:endParaRPr lang="en-US"/>
        </a:p>
      </dgm:t>
    </dgm:pt>
    <dgm:pt modelId="{82B9F6E2-7A4D-B748-84F8-96F8BDCF8A09}">
      <dgm:prSet phldrT="[Text]"/>
      <dgm:spPr/>
      <dgm:t>
        <a:bodyPr/>
        <a:lstStyle/>
        <a:p>
          <a:r>
            <a:rPr lang="en-US" dirty="0"/>
            <a:t>Candidates contact potential supervisory teams</a:t>
          </a:r>
        </a:p>
      </dgm:t>
    </dgm:pt>
    <dgm:pt modelId="{98070C0F-EDF6-2C4E-BB42-6FEC882566E6}" type="parTrans" cxnId="{CC74EF83-8920-DB41-8A25-B5AF00299C41}">
      <dgm:prSet/>
      <dgm:spPr/>
      <dgm:t>
        <a:bodyPr/>
        <a:lstStyle/>
        <a:p>
          <a:endParaRPr lang="en-US"/>
        </a:p>
      </dgm:t>
    </dgm:pt>
    <dgm:pt modelId="{B5EDE2F9-505D-AA40-9BB5-372052EE339E}" type="sibTrans" cxnId="{CC74EF83-8920-DB41-8A25-B5AF00299C41}">
      <dgm:prSet/>
      <dgm:spPr/>
      <dgm:t>
        <a:bodyPr/>
        <a:lstStyle/>
        <a:p>
          <a:endParaRPr lang="en-US"/>
        </a:p>
      </dgm:t>
    </dgm:pt>
    <dgm:pt modelId="{99ACB9F0-B84F-4242-85E0-A0D16B060829}">
      <dgm:prSet phldrT="[Text]"/>
      <dgm:spPr/>
      <dgm:t>
        <a:bodyPr/>
        <a:lstStyle/>
        <a:p>
          <a:r>
            <a:rPr lang="en-US" dirty="0"/>
            <a:t>Application</a:t>
          </a:r>
        </a:p>
      </dgm:t>
    </dgm:pt>
    <dgm:pt modelId="{59DDDD66-4B31-0F44-B33E-8BCC2BFCE785}" type="parTrans" cxnId="{C518D2BA-4C46-D14F-845F-185245EB4A48}">
      <dgm:prSet/>
      <dgm:spPr/>
      <dgm:t>
        <a:bodyPr/>
        <a:lstStyle/>
        <a:p>
          <a:endParaRPr lang="en-US"/>
        </a:p>
      </dgm:t>
    </dgm:pt>
    <dgm:pt modelId="{092D6E6B-F2B0-CD47-BD36-A436BE8A36C7}" type="sibTrans" cxnId="{C518D2BA-4C46-D14F-845F-185245EB4A48}">
      <dgm:prSet/>
      <dgm:spPr/>
      <dgm:t>
        <a:bodyPr/>
        <a:lstStyle/>
        <a:p>
          <a:endParaRPr lang="en-US"/>
        </a:p>
      </dgm:t>
    </dgm:pt>
    <dgm:pt modelId="{09D38AA2-5401-6242-9AB8-B44EFA6F4DDF}">
      <dgm:prSet phldrT="[Text]"/>
      <dgm:spPr/>
      <dgm:t>
        <a:bodyPr/>
        <a:lstStyle/>
        <a:p>
          <a:r>
            <a:rPr lang="en-US" dirty="0"/>
            <a:t>Candidates prepare applications &amp; scientific proposals</a:t>
          </a:r>
        </a:p>
      </dgm:t>
    </dgm:pt>
    <dgm:pt modelId="{F7346CF4-899B-D94E-9748-4FD40A92DDDB}" type="parTrans" cxnId="{CB02BE76-EB06-114B-A319-2C69405F324E}">
      <dgm:prSet/>
      <dgm:spPr/>
      <dgm:t>
        <a:bodyPr/>
        <a:lstStyle/>
        <a:p>
          <a:endParaRPr lang="en-US"/>
        </a:p>
      </dgm:t>
    </dgm:pt>
    <dgm:pt modelId="{67692301-6468-E840-9D0C-F6D90CB9F0B6}" type="sibTrans" cxnId="{CB02BE76-EB06-114B-A319-2C69405F324E}">
      <dgm:prSet/>
      <dgm:spPr/>
      <dgm:t>
        <a:bodyPr/>
        <a:lstStyle/>
        <a:p>
          <a:endParaRPr lang="en-US"/>
        </a:p>
      </dgm:t>
    </dgm:pt>
    <dgm:pt modelId="{B496EA3D-F99B-D040-9873-222BCF5D11FF}">
      <dgm:prSet phldrT="[Text]"/>
      <dgm:spPr/>
      <dgm:t>
        <a:bodyPr/>
        <a:lstStyle/>
        <a:p>
          <a:r>
            <a:rPr lang="en-US" dirty="0"/>
            <a:t>Supervisors provide advice &amp; feedback to candidates</a:t>
          </a:r>
        </a:p>
      </dgm:t>
    </dgm:pt>
    <dgm:pt modelId="{00450E9F-0644-F748-B0E5-DFD8D7681BE4}" type="parTrans" cxnId="{6CC5D28E-C273-BE4C-AECD-58EDE6FF1A67}">
      <dgm:prSet/>
      <dgm:spPr/>
      <dgm:t>
        <a:bodyPr/>
        <a:lstStyle/>
        <a:p>
          <a:endParaRPr lang="en-US"/>
        </a:p>
      </dgm:t>
    </dgm:pt>
    <dgm:pt modelId="{3DF7FBB5-886C-9841-A338-2843C9D5F24B}" type="sibTrans" cxnId="{6CC5D28E-C273-BE4C-AECD-58EDE6FF1A67}">
      <dgm:prSet/>
      <dgm:spPr/>
      <dgm:t>
        <a:bodyPr/>
        <a:lstStyle/>
        <a:p>
          <a:endParaRPr lang="en-US"/>
        </a:p>
      </dgm:t>
    </dgm:pt>
    <dgm:pt modelId="{CC432CB6-7E9E-8447-A341-89C054422288}">
      <dgm:prSet/>
      <dgm:spPr/>
      <dgm:t>
        <a:bodyPr/>
        <a:lstStyle/>
        <a:p>
          <a:r>
            <a:rPr lang="en-US" dirty="0"/>
            <a:t>Selection</a:t>
          </a:r>
        </a:p>
      </dgm:t>
    </dgm:pt>
    <dgm:pt modelId="{981B4E45-EC46-DD42-B4DF-326DE4F154A8}" type="parTrans" cxnId="{E2CFD4EC-CD04-2443-92A4-2800EC1B8A04}">
      <dgm:prSet/>
      <dgm:spPr/>
      <dgm:t>
        <a:bodyPr/>
        <a:lstStyle/>
        <a:p>
          <a:endParaRPr lang="en-US"/>
        </a:p>
      </dgm:t>
    </dgm:pt>
    <dgm:pt modelId="{30407680-BCAD-BF44-ACF7-5DE7D00E721E}" type="sibTrans" cxnId="{E2CFD4EC-CD04-2443-92A4-2800EC1B8A04}">
      <dgm:prSet/>
      <dgm:spPr/>
      <dgm:t>
        <a:bodyPr/>
        <a:lstStyle/>
        <a:p>
          <a:endParaRPr lang="en-US"/>
        </a:p>
      </dgm:t>
    </dgm:pt>
    <dgm:pt modelId="{687E9A30-E99F-0645-A519-F6A024889A3F}">
      <dgm:prSet/>
      <dgm:spPr/>
      <dgm:t>
        <a:bodyPr/>
        <a:lstStyle/>
        <a:p>
          <a:r>
            <a:rPr lang="en-US" dirty="0"/>
            <a:t>Supervisors review applications &amp; rank applicants</a:t>
          </a:r>
        </a:p>
      </dgm:t>
    </dgm:pt>
    <dgm:pt modelId="{DAF8DF33-7DC0-E14A-BC1E-08815BA0E2D7}" type="parTrans" cxnId="{D12E5A55-1CF0-CC45-912C-BC15393ECCA5}">
      <dgm:prSet/>
      <dgm:spPr/>
      <dgm:t>
        <a:bodyPr/>
        <a:lstStyle/>
        <a:p>
          <a:endParaRPr lang="en-US"/>
        </a:p>
      </dgm:t>
    </dgm:pt>
    <dgm:pt modelId="{E2B01B53-2C1A-A448-BA01-C20B6A823CE3}" type="sibTrans" cxnId="{D12E5A55-1CF0-CC45-912C-BC15393ECCA5}">
      <dgm:prSet/>
      <dgm:spPr/>
      <dgm:t>
        <a:bodyPr/>
        <a:lstStyle/>
        <a:p>
          <a:endParaRPr lang="en-US"/>
        </a:p>
      </dgm:t>
    </dgm:pt>
    <dgm:pt modelId="{E89CF89C-3894-CB4C-BB6C-E38F7722C2F7}">
      <dgm:prSet/>
      <dgm:spPr/>
      <dgm:t>
        <a:bodyPr/>
        <a:lstStyle/>
        <a:p>
          <a:r>
            <a:rPr lang="en-US" b="1" dirty="0">
              <a:solidFill>
                <a:srgbClr val="C00000"/>
              </a:solidFill>
            </a:rPr>
            <a:t>MRC LID Board reviews applications &amp; shortlists applicants</a:t>
          </a:r>
        </a:p>
      </dgm:t>
    </dgm:pt>
    <dgm:pt modelId="{85DAA08B-1C55-1448-9571-B8584635B601}" type="parTrans" cxnId="{E067900F-708F-6F4A-8B68-0737EDFCBCBD}">
      <dgm:prSet/>
      <dgm:spPr/>
      <dgm:t>
        <a:bodyPr/>
        <a:lstStyle/>
        <a:p>
          <a:endParaRPr lang="en-US"/>
        </a:p>
      </dgm:t>
    </dgm:pt>
    <dgm:pt modelId="{D3CA7C08-9469-C144-97F2-3257BCBCE015}" type="sibTrans" cxnId="{E067900F-708F-6F4A-8B68-0737EDFCBCBD}">
      <dgm:prSet/>
      <dgm:spPr/>
      <dgm:t>
        <a:bodyPr/>
        <a:lstStyle/>
        <a:p>
          <a:endParaRPr lang="en-US"/>
        </a:p>
      </dgm:t>
    </dgm:pt>
    <dgm:pt modelId="{0C1F3C53-3C3A-DB48-B45F-A2F84BF0E8F3}">
      <dgm:prSet/>
      <dgm:spPr/>
      <dgm:t>
        <a:bodyPr/>
        <a:lstStyle/>
        <a:p>
          <a:r>
            <a:rPr lang="en-US" b="1" dirty="0">
              <a:solidFill>
                <a:srgbClr val="C00000"/>
              </a:solidFill>
            </a:rPr>
            <a:t>MRC LID Board interviews shortlisted applicants</a:t>
          </a:r>
        </a:p>
      </dgm:t>
    </dgm:pt>
    <dgm:pt modelId="{19E3B512-580C-8145-BB35-B4BDD8E2BE62}" type="parTrans" cxnId="{55D1DD8B-CC37-AC41-A156-496D198552FA}">
      <dgm:prSet/>
      <dgm:spPr/>
      <dgm:t>
        <a:bodyPr/>
        <a:lstStyle/>
        <a:p>
          <a:endParaRPr lang="en-US"/>
        </a:p>
      </dgm:t>
    </dgm:pt>
    <dgm:pt modelId="{1737CA76-96F5-2947-B4E8-BB43E7F2E5B6}" type="sibTrans" cxnId="{55D1DD8B-CC37-AC41-A156-496D198552FA}">
      <dgm:prSet/>
      <dgm:spPr/>
      <dgm:t>
        <a:bodyPr/>
        <a:lstStyle/>
        <a:p>
          <a:endParaRPr lang="en-US"/>
        </a:p>
      </dgm:t>
    </dgm:pt>
    <dgm:pt modelId="{DB9854D0-805F-BE45-B7AA-E91A2EE4043D}" type="pres">
      <dgm:prSet presAssocID="{D83C0465-AF32-5D4E-9584-8B28132DE19B}" presName="linearFlow" presStyleCnt="0">
        <dgm:presLayoutVars>
          <dgm:dir/>
          <dgm:animLvl val="lvl"/>
          <dgm:resizeHandles val="exact"/>
        </dgm:presLayoutVars>
      </dgm:prSet>
      <dgm:spPr/>
    </dgm:pt>
    <dgm:pt modelId="{07A16BC6-1072-454B-BD85-EA9B7CB63B0B}" type="pres">
      <dgm:prSet presAssocID="{A0BE21AE-BF27-B34A-BA55-B5AABC7B0F93}" presName="composite" presStyleCnt="0"/>
      <dgm:spPr/>
    </dgm:pt>
    <dgm:pt modelId="{9F5AEDBC-F288-6E40-9BFF-A7FFB46B333A}" type="pres">
      <dgm:prSet presAssocID="{A0BE21AE-BF27-B34A-BA55-B5AABC7B0F93}" presName="parentText" presStyleLbl="alignNode1" presStyleIdx="0" presStyleCnt="4">
        <dgm:presLayoutVars>
          <dgm:chMax val="1"/>
          <dgm:bulletEnabled val="1"/>
        </dgm:presLayoutVars>
      </dgm:prSet>
      <dgm:spPr/>
    </dgm:pt>
    <dgm:pt modelId="{54F6EFAD-81F9-2C47-ADA7-B16DD718BA4E}" type="pres">
      <dgm:prSet presAssocID="{A0BE21AE-BF27-B34A-BA55-B5AABC7B0F93}" presName="descendantText" presStyleLbl="alignAcc1" presStyleIdx="0" presStyleCnt="4">
        <dgm:presLayoutVars>
          <dgm:bulletEnabled val="1"/>
        </dgm:presLayoutVars>
      </dgm:prSet>
      <dgm:spPr/>
    </dgm:pt>
    <dgm:pt modelId="{A47CE729-CB00-CA44-8BC6-57EE073CCD3C}" type="pres">
      <dgm:prSet presAssocID="{68980A73-D83C-D244-B54A-A01FEE99DC81}" presName="sp" presStyleCnt="0"/>
      <dgm:spPr/>
    </dgm:pt>
    <dgm:pt modelId="{31CF3894-D520-6B42-A081-23D1EA0D786B}" type="pres">
      <dgm:prSet presAssocID="{F61DD061-BDFA-7F43-AE23-7FD0A7DFD55A}" presName="composite" presStyleCnt="0"/>
      <dgm:spPr/>
    </dgm:pt>
    <dgm:pt modelId="{149ACD95-5E0F-6E41-A28D-4FB067948A3D}" type="pres">
      <dgm:prSet presAssocID="{F61DD061-BDFA-7F43-AE23-7FD0A7DFD55A}" presName="parentText" presStyleLbl="alignNode1" presStyleIdx="1" presStyleCnt="4">
        <dgm:presLayoutVars>
          <dgm:chMax val="1"/>
          <dgm:bulletEnabled val="1"/>
        </dgm:presLayoutVars>
      </dgm:prSet>
      <dgm:spPr/>
    </dgm:pt>
    <dgm:pt modelId="{A858DCA9-614B-594A-8331-F3BD066EF541}" type="pres">
      <dgm:prSet presAssocID="{F61DD061-BDFA-7F43-AE23-7FD0A7DFD55A}" presName="descendantText" presStyleLbl="alignAcc1" presStyleIdx="1" presStyleCnt="4">
        <dgm:presLayoutVars>
          <dgm:bulletEnabled val="1"/>
        </dgm:presLayoutVars>
      </dgm:prSet>
      <dgm:spPr/>
    </dgm:pt>
    <dgm:pt modelId="{C4A3F906-6413-FC4A-B0AC-3B4DF9A8E641}" type="pres">
      <dgm:prSet presAssocID="{B038A97F-1A7C-BD4C-9E57-28F0C26701D6}" presName="sp" presStyleCnt="0"/>
      <dgm:spPr/>
    </dgm:pt>
    <dgm:pt modelId="{91C548DD-14B5-CE43-BA93-9CE047E0B3C5}" type="pres">
      <dgm:prSet presAssocID="{99ACB9F0-B84F-4242-85E0-A0D16B060829}" presName="composite" presStyleCnt="0"/>
      <dgm:spPr/>
    </dgm:pt>
    <dgm:pt modelId="{71F99177-7944-C940-B2D7-F2BB895E8252}" type="pres">
      <dgm:prSet presAssocID="{99ACB9F0-B84F-4242-85E0-A0D16B060829}" presName="parentText" presStyleLbl="alignNode1" presStyleIdx="2" presStyleCnt="4">
        <dgm:presLayoutVars>
          <dgm:chMax val="1"/>
          <dgm:bulletEnabled val="1"/>
        </dgm:presLayoutVars>
      </dgm:prSet>
      <dgm:spPr/>
    </dgm:pt>
    <dgm:pt modelId="{515CC01F-1B20-E947-8B33-9B8F06062EF9}" type="pres">
      <dgm:prSet presAssocID="{99ACB9F0-B84F-4242-85E0-A0D16B060829}" presName="descendantText" presStyleLbl="alignAcc1" presStyleIdx="2" presStyleCnt="4">
        <dgm:presLayoutVars>
          <dgm:bulletEnabled val="1"/>
        </dgm:presLayoutVars>
      </dgm:prSet>
      <dgm:spPr/>
    </dgm:pt>
    <dgm:pt modelId="{09C041EC-F735-3445-80DA-88E21930FEDE}" type="pres">
      <dgm:prSet presAssocID="{092D6E6B-F2B0-CD47-BD36-A436BE8A36C7}" presName="sp" presStyleCnt="0"/>
      <dgm:spPr/>
    </dgm:pt>
    <dgm:pt modelId="{B873E201-89C7-1441-9E1E-0B2D48607620}" type="pres">
      <dgm:prSet presAssocID="{CC432CB6-7E9E-8447-A341-89C054422288}" presName="composite" presStyleCnt="0"/>
      <dgm:spPr/>
    </dgm:pt>
    <dgm:pt modelId="{2687C53F-2C25-8C4D-BC09-FCEF3B0EC667}" type="pres">
      <dgm:prSet presAssocID="{CC432CB6-7E9E-8447-A341-89C054422288}" presName="parentText" presStyleLbl="alignNode1" presStyleIdx="3" presStyleCnt="4">
        <dgm:presLayoutVars>
          <dgm:chMax val="1"/>
          <dgm:bulletEnabled val="1"/>
        </dgm:presLayoutVars>
      </dgm:prSet>
      <dgm:spPr/>
    </dgm:pt>
    <dgm:pt modelId="{1D47C798-58E6-BD42-80D0-F187B0F8FC90}" type="pres">
      <dgm:prSet presAssocID="{CC432CB6-7E9E-8447-A341-89C054422288}" presName="descendantText" presStyleLbl="alignAcc1" presStyleIdx="3" presStyleCnt="4">
        <dgm:presLayoutVars>
          <dgm:bulletEnabled val="1"/>
        </dgm:presLayoutVars>
      </dgm:prSet>
      <dgm:spPr/>
    </dgm:pt>
  </dgm:ptLst>
  <dgm:cxnLst>
    <dgm:cxn modelId="{36972104-B349-634B-8C26-52171CEFEB3C}" srcId="{D83C0465-AF32-5D4E-9584-8B28132DE19B}" destId="{A0BE21AE-BF27-B34A-BA55-B5AABC7B0F93}" srcOrd="0" destOrd="0" parTransId="{50BA2C53-C5FD-194F-9C0E-B88824898B93}" sibTransId="{68980A73-D83C-D244-B54A-A01FEE99DC81}"/>
    <dgm:cxn modelId="{E067900F-708F-6F4A-8B68-0737EDFCBCBD}" srcId="{CC432CB6-7E9E-8447-A341-89C054422288}" destId="{E89CF89C-3894-CB4C-BB6C-E38F7722C2F7}" srcOrd="1" destOrd="0" parTransId="{85DAA08B-1C55-1448-9571-B8584635B601}" sibTransId="{D3CA7C08-9469-C144-97F2-3257BCBCE015}"/>
    <dgm:cxn modelId="{CB159129-D6CD-994E-B202-29BF1D0275CC}" type="presOf" srcId="{1B2DC13F-466C-564E-AF20-070CFB1E25C4}" destId="{A858DCA9-614B-594A-8331-F3BD066EF541}" srcOrd="0" destOrd="0" presId="urn:microsoft.com/office/officeart/2005/8/layout/chevron2"/>
    <dgm:cxn modelId="{B28A9C3D-FD6C-B24E-9C13-D1D6EEDA9DAD}" type="presOf" srcId="{CC432CB6-7E9E-8447-A341-89C054422288}" destId="{2687C53F-2C25-8C4D-BC09-FCEF3B0EC667}" srcOrd="0" destOrd="0" presId="urn:microsoft.com/office/officeart/2005/8/layout/chevron2"/>
    <dgm:cxn modelId="{465DAA5D-A0E6-154D-A8EF-ED3D6B26B743}" type="presOf" srcId="{D83C0465-AF32-5D4E-9584-8B28132DE19B}" destId="{DB9854D0-805F-BE45-B7AA-E91A2EE4043D}" srcOrd="0" destOrd="0" presId="urn:microsoft.com/office/officeart/2005/8/layout/chevron2"/>
    <dgm:cxn modelId="{0E5BDD41-CB55-0C4D-A52E-9A58912A978C}" type="presOf" srcId="{A0BE21AE-BF27-B34A-BA55-B5AABC7B0F93}" destId="{9F5AEDBC-F288-6E40-9BFF-A7FFB46B333A}" srcOrd="0" destOrd="0" presId="urn:microsoft.com/office/officeart/2005/8/layout/chevron2"/>
    <dgm:cxn modelId="{645F8F67-A936-AF4E-A02C-E63CFC647966}" type="presOf" srcId="{B496EA3D-F99B-D040-9873-222BCF5D11FF}" destId="{515CC01F-1B20-E947-8B33-9B8F06062EF9}" srcOrd="0" destOrd="1" presId="urn:microsoft.com/office/officeart/2005/8/layout/chevron2"/>
    <dgm:cxn modelId="{837B486F-DB19-3242-A625-DCD9F06C6A0A}" type="presOf" srcId="{458B04FF-5832-4B40-A9E9-6921C4129C71}" destId="{54F6EFAD-81F9-2C47-ADA7-B16DD718BA4E}" srcOrd="0" destOrd="1" presId="urn:microsoft.com/office/officeart/2005/8/layout/chevron2"/>
    <dgm:cxn modelId="{1D38DC71-6E73-C14A-97E3-863B2874C8DA}" type="presOf" srcId="{E89CF89C-3894-CB4C-BB6C-E38F7722C2F7}" destId="{1D47C798-58E6-BD42-80D0-F187B0F8FC90}" srcOrd="0" destOrd="1" presId="urn:microsoft.com/office/officeart/2005/8/layout/chevron2"/>
    <dgm:cxn modelId="{E15B0E53-59E3-1846-9CB5-3D4E39467E11}" type="presOf" srcId="{E132819D-9897-BA48-A41E-588A44753FBC}" destId="{54F6EFAD-81F9-2C47-ADA7-B16DD718BA4E}" srcOrd="0" destOrd="0" presId="urn:microsoft.com/office/officeart/2005/8/layout/chevron2"/>
    <dgm:cxn modelId="{EA94A453-CB06-B545-A75F-ADDA7BAF2770}" type="presOf" srcId="{99ACB9F0-B84F-4242-85E0-A0D16B060829}" destId="{71F99177-7944-C940-B2D7-F2BB895E8252}" srcOrd="0" destOrd="0" presId="urn:microsoft.com/office/officeart/2005/8/layout/chevron2"/>
    <dgm:cxn modelId="{D12E5A55-1CF0-CC45-912C-BC15393ECCA5}" srcId="{CC432CB6-7E9E-8447-A341-89C054422288}" destId="{687E9A30-E99F-0645-A519-F6A024889A3F}" srcOrd="0" destOrd="0" parTransId="{DAF8DF33-7DC0-E14A-BC1E-08815BA0E2D7}" sibTransId="{E2B01B53-2C1A-A448-BA01-C20B6A823CE3}"/>
    <dgm:cxn modelId="{19F91F56-3B1A-E543-BAF0-386A1F737D39}" type="presOf" srcId="{687E9A30-E99F-0645-A519-F6A024889A3F}" destId="{1D47C798-58E6-BD42-80D0-F187B0F8FC90}" srcOrd="0" destOrd="0" presId="urn:microsoft.com/office/officeart/2005/8/layout/chevron2"/>
    <dgm:cxn modelId="{CB02BE76-EB06-114B-A319-2C69405F324E}" srcId="{99ACB9F0-B84F-4242-85E0-A0D16B060829}" destId="{09D38AA2-5401-6242-9AB8-B44EFA6F4DDF}" srcOrd="0" destOrd="0" parTransId="{F7346CF4-899B-D94E-9748-4FD40A92DDDB}" sibTransId="{67692301-6468-E840-9D0C-F6D90CB9F0B6}"/>
    <dgm:cxn modelId="{63518A80-BC4A-554F-8FBA-1AE182DB7BB4}" srcId="{A0BE21AE-BF27-B34A-BA55-B5AABC7B0F93}" destId="{E132819D-9897-BA48-A41E-588A44753FBC}" srcOrd="0" destOrd="0" parTransId="{7F9B4D0C-97FA-8F44-82F3-D47565AB280A}" sibTransId="{776B4D94-71A8-6441-9E5A-756781EE16FC}"/>
    <dgm:cxn modelId="{CC74EF83-8920-DB41-8A25-B5AF00299C41}" srcId="{F61DD061-BDFA-7F43-AE23-7FD0A7DFD55A}" destId="{82B9F6E2-7A4D-B748-84F8-96F8BDCF8A09}" srcOrd="1" destOrd="0" parTransId="{98070C0F-EDF6-2C4E-BB42-6FEC882566E6}" sibTransId="{B5EDE2F9-505D-AA40-9BB5-372052EE339E}"/>
    <dgm:cxn modelId="{D71ECF84-9714-DA45-8385-F489ED1AADAF}" type="presOf" srcId="{0C1F3C53-3C3A-DB48-B45F-A2F84BF0E8F3}" destId="{1D47C798-58E6-BD42-80D0-F187B0F8FC90}" srcOrd="0" destOrd="2" presId="urn:microsoft.com/office/officeart/2005/8/layout/chevron2"/>
    <dgm:cxn modelId="{55D1DD8B-CC37-AC41-A156-496D198552FA}" srcId="{CC432CB6-7E9E-8447-A341-89C054422288}" destId="{0C1F3C53-3C3A-DB48-B45F-A2F84BF0E8F3}" srcOrd="2" destOrd="0" parTransId="{19E3B512-580C-8145-BB35-B4BDD8E2BE62}" sibTransId="{1737CA76-96F5-2947-B4E8-BB43E7F2E5B6}"/>
    <dgm:cxn modelId="{6CC5D28E-C273-BE4C-AECD-58EDE6FF1A67}" srcId="{99ACB9F0-B84F-4242-85E0-A0D16B060829}" destId="{B496EA3D-F99B-D040-9873-222BCF5D11FF}" srcOrd="1" destOrd="0" parTransId="{00450E9F-0644-F748-B0E5-DFD8D7681BE4}" sibTransId="{3DF7FBB5-886C-9841-A338-2843C9D5F24B}"/>
    <dgm:cxn modelId="{3E715498-1FB7-7E4E-8369-92B2345D1F13}" type="presOf" srcId="{09D38AA2-5401-6242-9AB8-B44EFA6F4DDF}" destId="{515CC01F-1B20-E947-8B33-9B8F06062EF9}" srcOrd="0" destOrd="0" presId="urn:microsoft.com/office/officeart/2005/8/layout/chevron2"/>
    <dgm:cxn modelId="{78C8AC9E-4013-AD44-9EC6-3F0A5546F640}" srcId="{D83C0465-AF32-5D4E-9584-8B28132DE19B}" destId="{F61DD061-BDFA-7F43-AE23-7FD0A7DFD55A}" srcOrd="1" destOrd="0" parTransId="{00F11DF8-258F-C944-8A36-1DCCB7607FD6}" sibTransId="{B038A97F-1A7C-BD4C-9E57-28F0C26701D6}"/>
    <dgm:cxn modelId="{6C2094AF-0BCC-D64D-9A0A-7120AD0F77C7}" srcId="{F61DD061-BDFA-7F43-AE23-7FD0A7DFD55A}" destId="{1B2DC13F-466C-564E-AF20-070CFB1E25C4}" srcOrd="0" destOrd="0" parTransId="{26FE989A-E30F-034F-87D5-D6371EE05A20}" sibTransId="{837B6574-2125-7D44-997A-E72690FDBED5}"/>
    <dgm:cxn modelId="{C518D2BA-4C46-D14F-845F-185245EB4A48}" srcId="{D83C0465-AF32-5D4E-9584-8B28132DE19B}" destId="{99ACB9F0-B84F-4242-85E0-A0D16B060829}" srcOrd="2" destOrd="0" parTransId="{59DDDD66-4B31-0F44-B33E-8BCC2BFCE785}" sibTransId="{092D6E6B-F2B0-CD47-BD36-A436BE8A36C7}"/>
    <dgm:cxn modelId="{32CDC8C5-9991-C34A-B832-82117A2EB35E}" srcId="{A0BE21AE-BF27-B34A-BA55-B5AABC7B0F93}" destId="{458B04FF-5832-4B40-A9E9-6921C4129C71}" srcOrd="1" destOrd="0" parTransId="{1403D6C4-13F2-3D45-98C3-277225FE64FC}" sibTransId="{127ECC96-A054-4C4B-A3A8-022E9E27C958}"/>
    <dgm:cxn modelId="{168F7FE8-9799-C948-A07F-3A201510A0B3}" type="presOf" srcId="{82B9F6E2-7A4D-B748-84F8-96F8BDCF8A09}" destId="{A858DCA9-614B-594A-8331-F3BD066EF541}" srcOrd="0" destOrd="1" presId="urn:microsoft.com/office/officeart/2005/8/layout/chevron2"/>
    <dgm:cxn modelId="{E2CFD4EC-CD04-2443-92A4-2800EC1B8A04}" srcId="{D83C0465-AF32-5D4E-9584-8B28132DE19B}" destId="{CC432CB6-7E9E-8447-A341-89C054422288}" srcOrd="3" destOrd="0" parTransId="{981B4E45-EC46-DD42-B4DF-326DE4F154A8}" sibTransId="{30407680-BCAD-BF44-ACF7-5DE7D00E721E}"/>
    <dgm:cxn modelId="{B3FD50ED-D29B-5B43-AD67-196C3DAFB3FD}" type="presOf" srcId="{F61DD061-BDFA-7F43-AE23-7FD0A7DFD55A}" destId="{149ACD95-5E0F-6E41-A28D-4FB067948A3D}" srcOrd="0" destOrd="0" presId="urn:microsoft.com/office/officeart/2005/8/layout/chevron2"/>
    <dgm:cxn modelId="{FD109CA8-4AE2-7F4D-B014-A64B1EA86772}" type="presParOf" srcId="{DB9854D0-805F-BE45-B7AA-E91A2EE4043D}" destId="{07A16BC6-1072-454B-BD85-EA9B7CB63B0B}" srcOrd="0" destOrd="0" presId="urn:microsoft.com/office/officeart/2005/8/layout/chevron2"/>
    <dgm:cxn modelId="{9FC6D9B4-5454-144E-9BF0-C0FDE31BEC4E}" type="presParOf" srcId="{07A16BC6-1072-454B-BD85-EA9B7CB63B0B}" destId="{9F5AEDBC-F288-6E40-9BFF-A7FFB46B333A}" srcOrd="0" destOrd="0" presId="urn:microsoft.com/office/officeart/2005/8/layout/chevron2"/>
    <dgm:cxn modelId="{DD1D3F1D-AB4B-1049-90F8-1FB824364815}" type="presParOf" srcId="{07A16BC6-1072-454B-BD85-EA9B7CB63B0B}" destId="{54F6EFAD-81F9-2C47-ADA7-B16DD718BA4E}" srcOrd="1" destOrd="0" presId="urn:microsoft.com/office/officeart/2005/8/layout/chevron2"/>
    <dgm:cxn modelId="{319D7616-F7DB-5644-AED4-B65C47A767DF}" type="presParOf" srcId="{DB9854D0-805F-BE45-B7AA-E91A2EE4043D}" destId="{A47CE729-CB00-CA44-8BC6-57EE073CCD3C}" srcOrd="1" destOrd="0" presId="urn:microsoft.com/office/officeart/2005/8/layout/chevron2"/>
    <dgm:cxn modelId="{106F82C3-6554-A84B-889E-0F4148DA91AB}" type="presParOf" srcId="{DB9854D0-805F-BE45-B7AA-E91A2EE4043D}" destId="{31CF3894-D520-6B42-A081-23D1EA0D786B}" srcOrd="2" destOrd="0" presId="urn:microsoft.com/office/officeart/2005/8/layout/chevron2"/>
    <dgm:cxn modelId="{96A9BE61-D151-C340-A6AD-A27042245850}" type="presParOf" srcId="{31CF3894-D520-6B42-A081-23D1EA0D786B}" destId="{149ACD95-5E0F-6E41-A28D-4FB067948A3D}" srcOrd="0" destOrd="0" presId="urn:microsoft.com/office/officeart/2005/8/layout/chevron2"/>
    <dgm:cxn modelId="{4C4A4795-C621-3243-9F88-68EA4F21769E}" type="presParOf" srcId="{31CF3894-D520-6B42-A081-23D1EA0D786B}" destId="{A858DCA9-614B-594A-8331-F3BD066EF541}" srcOrd="1" destOrd="0" presId="urn:microsoft.com/office/officeart/2005/8/layout/chevron2"/>
    <dgm:cxn modelId="{5766E8A7-DED4-B94B-9DD7-9AF3232DDEFB}" type="presParOf" srcId="{DB9854D0-805F-BE45-B7AA-E91A2EE4043D}" destId="{C4A3F906-6413-FC4A-B0AC-3B4DF9A8E641}" srcOrd="3" destOrd="0" presId="urn:microsoft.com/office/officeart/2005/8/layout/chevron2"/>
    <dgm:cxn modelId="{4C1C6453-08C5-7443-9D19-9A8777B1506A}" type="presParOf" srcId="{DB9854D0-805F-BE45-B7AA-E91A2EE4043D}" destId="{91C548DD-14B5-CE43-BA93-9CE047E0B3C5}" srcOrd="4" destOrd="0" presId="urn:microsoft.com/office/officeart/2005/8/layout/chevron2"/>
    <dgm:cxn modelId="{C06D8281-EE68-B140-B5A6-D98FA2A3D8D5}" type="presParOf" srcId="{91C548DD-14B5-CE43-BA93-9CE047E0B3C5}" destId="{71F99177-7944-C940-B2D7-F2BB895E8252}" srcOrd="0" destOrd="0" presId="urn:microsoft.com/office/officeart/2005/8/layout/chevron2"/>
    <dgm:cxn modelId="{2074A227-C3EF-9443-B686-9FD583729DC1}" type="presParOf" srcId="{91C548DD-14B5-CE43-BA93-9CE047E0B3C5}" destId="{515CC01F-1B20-E947-8B33-9B8F06062EF9}" srcOrd="1" destOrd="0" presId="urn:microsoft.com/office/officeart/2005/8/layout/chevron2"/>
    <dgm:cxn modelId="{C16AA5B9-B335-7C44-A9C5-F569357FDA99}" type="presParOf" srcId="{DB9854D0-805F-BE45-B7AA-E91A2EE4043D}" destId="{09C041EC-F735-3445-80DA-88E21930FEDE}" srcOrd="5" destOrd="0" presId="urn:microsoft.com/office/officeart/2005/8/layout/chevron2"/>
    <dgm:cxn modelId="{9EC3CB16-B48F-C348-94D5-1473A32F4572}" type="presParOf" srcId="{DB9854D0-805F-BE45-B7AA-E91A2EE4043D}" destId="{B873E201-89C7-1441-9E1E-0B2D48607620}" srcOrd="6" destOrd="0" presId="urn:microsoft.com/office/officeart/2005/8/layout/chevron2"/>
    <dgm:cxn modelId="{F3A6ADCC-BC74-454D-A48C-473895DDDDB5}" type="presParOf" srcId="{B873E201-89C7-1441-9E1E-0B2D48607620}" destId="{2687C53F-2C25-8C4D-BC09-FCEF3B0EC667}" srcOrd="0" destOrd="0" presId="urn:microsoft.com/office/officeart/2005/8/layout/chevron2"/>
    <dgm:cxn modelId="{1006D4A0-E8F0-C949-A11A-46A77ECD3E93}" type="presParOf" srcId="{B873E201-89C7-1441-9E1E-0B2D48607620}" destId="{1D47C798-58E6-BD42-80D0-F187B0F8FC90}"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22B5A1-8CFF-FC46-9500-06FF48E788AB}">
      <dsp:nvSpPr>
        <dsp:cNvPr id="0" name=""/>
        <dsp:cNvSpPr/>
      </dsp:nvSpPr>
      <dsp:spPr>
        <a:xfrm rot="5400000">
          <a:off x="6836482" y="-2884746"/>
          <a:ext cx="847355" cy="6833091"/>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GB" sz="1600" b="0" i="0" kern="1200" baseline="0" dirty="0"/>
            <a:t>Research to address health inequalities, including projects related to </a:t>
          </a:r>
          <a:r>
            <a:rPr lang="en-US" sz="1600" b="0" i="0" kern="1200" baseline="0" dirty="0"/>
            <a:t>planetary health and climate change, global non-communicable disease, and health effects of sustainable development and urban design</a:t>
          </a:r>
          <a:endParaRPr lang="en-US" sz="1600" kern="1200" dirty="0"/>
        </a:p>
      </dsp:txBody>
      <dsp:txXfrm rot="-5400000">
        <a:off x="3843614" y="149486"/>
        <a:ext cx="6791727" cy="764627"/>
      </dsp:txXfrm>
    </dsp:sp>
    <dsp:sp modelId="{71FC595E-A73F-D847-B12E-B7F1FF99A4D0}">
      <dsp:nvSpPr>
        <dsp:cNvPr id="0" name=""/>
        <dsp:cNvSpPr/>
      </dsp:nvSpPr>
      <dsp:spPr>
        <a:xfrm>
          <a:off x="0" y="2202"/>
          <a:ext cx="3843614" cy="1059194"/>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GB" sz="2600" b="0" i="0" kern="1200" baseline="0" dirty="0"/>
            <a:t>Global health</a:t>
          </a:r>
          <a:endParaRPr lang="en-US" sz="2600" kern="1200" dirty="0"/>
        </a:p>
      </dsp:txBody>
      <dsp:txXfrm>
        <a:off x="51706" y="53908"/>
        <a:ext cx="3740202" cy="955782"/>
      </dsp:txXfrm>
    </dsp:sp>
    <dsp:sp modelId="{184003F2-AD6A-8043-863E-AF07BEEA1E2E}">
      <dsp:nvSpPr>
        <dsp:cNvPr id="0" name=""/>
        <dsp:cNvSpPr/>
      </dsp:nvSpPr>
      <dsp:spPr>
        <a:xfrm rot="5400000">
          <a:off x="6836482" y="-1772592"/>
          <a:ext cx="847355" cy="6833091"/>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b="0" i="0" kern="1200" baseline="0" dirty="0"/>
            <a:t>Research utilizing quantitative skills, such as modelling, data analytics, artificial intelligence, and machine learning</a:t>
          </a:r>
          <a:endParaRPr lang="en-US" sz="1600" kern="1200" dirty="0"/>
        </a:p>
      </dsp:txBody>
      <dsp:txXfrm rot="-5400000">
        <a:off x="3843614" y="1261640"/>
        <a:ext cx="6791727" cy="764627"/>
      </dsp:txXfrm>
    </dsp:sp>
    <dsp:sp modelId="{A61E56C3-392F-6F4E-8A33-524B44E2120A}">
      <dsp:nvSpPr>
        <dsp:cNvPr id="0" name=""/>
        <dsp:cNvSpPr/>
      </dsp:nvSpPr>
      <dsp:spPr>
        <a:xfrm>
          <a:off x="0" y="1114356"/>
          <a:ext cx="3843614" cy="1059194"/>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b="0" i="0" kern="1200" baseline="0" dirty="0"/>
            <a:t>Health data science</a:t>
          </a:r>
          <a:endParaRPr lang="en-US" sz="2600" kern="1200" dirty="0"/>
        </a:p>
      </dsp:txBody>
      <dsp:txXfrm>
        <a:off x="51706" y="1166062"/>
        <a:ext cx="3740202" cy="955782"/>
      </dsp:txXfrm>
    </dsp:sp>
    <dsp:sp modelId="{69B6AD17-13CA-6D40-8015-763431667093}">
      <dsp:nvSpPr>
        <dsp:cNvPr id="0" name=""/>
        <dsp:cNvSpPr/>
      </dsp:nvSpPr>
      <dsp:spPr>
        <a:xfrm rot="5400000">
          <a:off x="6836482" y="-660437"/>
          <a:ext cx="847355" cy="6833091"/>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b="0" i="0" kern="1200" baseline="0" dirty="0"/>
            <a:t>Research emphasizing bench-to-bedside approaches as well as links to health policy and economics</a:t>
          </a:r>
          <a:endParaRPr lang="en-US" sz="1600" kern="1200" dirty="0"/>
        </a:p>
      </dsp:txBody>
      <dsp:txXfrm rot="-5400000">
        <a:off x="3843614" y="2373795"/>
        <a:ext cx="6791727" cy="764627"/>
      </dsp:txXfrm>
    </dsp:sp>
    <dsp:sp modelId="{8529D9ED-1D29-F844-9A4A-DF8B547919FC}">
      <dsp:nvSpPr>
        <dsp:cNvPr id="0" name=""/>
        <dsp:cNvSpPr/>
      </dsp:nvSpPr>
      <dsp:spPr>
        <a:xfrm>
          <a:off x="0" y="2226510"/>
          <a:ext cx="3843614" cy="1059194"/>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b="0" i="0" kern="1200" baseline="0" dirty="0"/>
            <a:t>Translational &amp; implementation research </a:t>
          </a:r>
          <a:endParaRPr lang="en-US" sz="2600" kern="1200" dirty="0"/>
        </a:p>
      </dsp:txBody>
      <dsp:txXfrm>
        <a:off x="51706" y="2278216"/>
        <a:ext cx="3740202" cy="955782"/>
      </dsp:txXfrm>
    </dsp:sp>
    <dsp:sp modelId="{9C7BC682-3573-E84A-B57D-148C0DE3E08E}">
      <dsp:nvSpPr>
        <dsp:cNvPr id="0" name=""/>
        <dsp:cNvSpPr/>
      </dsp:nvSpPr>
      <dsp:spPr>
        <a:xfrm rot="5400000">
          <a:off x="6836482" y="451716"/>
          <a:ext cx="847355" cy="6833091"/>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b="0" i="0" kern="1200" baseline="0" dirty="0"/>
            <a:t>Research focused on infectious diseases, encompassing both basic science and population-based approaches</a:t>
          </a:r>
          <a:endParaRPr lang="en-US" sz="1600" kern="1200" dirty="0"/>
        </a:p>
      </dsp:txBody>
      <dsp:txXfrm rot="-5400000">
        <a:off x="3843614" y="3485948"/>
        <a:ext cx="6791727" cy="764627"/>
      </dsp:txXfrm>
    </dsp:sp>
    <dsp:sp modelId="{2FC5F2BB-7511-1744-B9AD-B517A0956074}">
      <dsp:nvSpPr>
        <dsp:cNvPr id="0" name=""/>
        <dsp:cNvSpPr/>
      </dsp:nvSpPr>
      <dsp:spPr>
        <a:xfrm>
          <a:off x="0" y="3338665"/>
          <a:ext cx="3843614" cy="1059194"/>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b="0" i="0" kern="1200" baseline="0" dirty="0"/>
            <a:t>Infectious disease</a:t>
          </a:r>
          <a:endParaRPr lang="en-US" sz="2600" kern="1200" dirty="0"/>
        </a:p>
      </dsp:txBody>
      <dsp:txXfrm>
        <a:off x="51706" y="3390371"/>
        <a:ext cx="3740202" cy="9557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5AEDBC-F288-6E40-9BFF-A7FFB46B333A}">
      <dsp:nvSpPr>
        <dsp:cNvPr id="0" name=""/>
        <dsp:cNvSpPr/>
      </dsp:nvSpPr>
      <dsp:spPr>
        <a:xfrm rot="5400000">
          <a:off x="-197039" y="199388"/>
          <a:ext cx="1313598" cy="919519"/>
        </a:xfrm>
        <a:prstGeom prst="chevron">
          <a:avLst/>
        </a:prstGeom>
        <a:solidFill>
          <a:schemeClr val="accent2">
            <a:shade val="8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Preparation</a:t>
          </a:r>
        </a:p>
      </dsp:txBody>
      <dsp:txXfrm rot="-5400000">
        <a:off x="1" y="462109"/>
        <a:ext cx="919519" cy="394079"/>
      </dsp:txXfrm>
    </dsp:sp>
    <dsp:sp modelId="{54F6EFAD-81F9-2C47-ADA7-B16DD718BA4E}">
      <dsp:nvSpPr>
        <dsp:cNvPr id="0" name=""/>
        <dsp:cNvSpPr/>
      </dsp:nvSpPr>
      <dsp:spPr>
        <a:xfrm rot="5400000">
          <a:off x="5517652" y="-4595784"/>
          <a:ext cx="853839" cy="10050105"/>
        </a:xfrm>
        <a:prstGeom prst="round2SameRect">
          <a:avLst/>
        </a:prstGeom>
        <a:solidFill>
          <a:schemeClr val="lt1">
            <a:alpha val="9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Supervisors complete mandatory training</a:t>
          </a:r>
        </a:p>
        <a:p>
          <a:pPr marL="171450" lvl="1" indent="-171450" algn="l" defTabSz="711200">
            <a:lnSpc>
              <a:spcPct val="90000"/>
            </a:lnSpc>
            <a:spcBef>
              <a:spcPct val="0"/>
            </a:spcBef>
            <a:spcAft>
              <a:spcPct val="15000"/>
            </a:spcAft>
            <a:buChar char="•"/>
          </a:pPr>
          <a:r>
            <a:rPr lang="en-US" sz="1600" kern="1200" dirty="0"/>
            <a:t>Supervisors submit project proposals to MRC LID Board</a:t>
          </a:r>
        </a:p>
      </dsp:txBody>
      <dsp:txXfrm rot="-5400000">
        <a:off x="919520" y="44029"/>
        <a:ext cx="10008424" cy="770477"/>
      </dsp:txXfrm>
    </dsp:sp>
    <dsp:sp modelId="{149ACD95-5E0F-6E41-A28D-4FB067948A3D}">
      <dsp:nvSpPr>
        <dsp:cNvPr id="0" name=""/>
        <dsp:cNvSpPr/>
      </dsp:nvSpPr>
      <dsp:spPr>
        <a:xfrm rot="5400000">
          <a:off x="-197039" y="1367035"/>
          <a:ext cx="1313598" cy="919519"/>
        </a:xfrm>
        <a:prstGeom prst="chevron">
          <a:avLst/>
        </a:prstGeom>
        <a:solidFill>
          <a:schemeClr val="accent2">
            <a:shade val="80000"/>
            <a:hueOff val="130540"/>
            <a:satOff val="-31323"/>
            <a:lumOff val="15567"/>
            <a:alphaOff val="0"/>
          </a:schemeClr>
        </a:solidFill>
        <a:ln w="25400" cap="flat" cmpd="sng" algn="ctr">
          <a:solidFill>
            <a:schemeClr val="accent2">
              <a:shade val="80000"/>
              <a:hueOff val="130540"/>
              <a:satOff val="-31323"/>
              <a:lumOff val="1556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Recruitment</a:t>
          </a:r>
        </a:p>
      </dsp:txBody>
      <dsp:txXfrm rot="-5400000">
        <a:off x="1" y="1629756"/>
        <a:ext cx="919519" cy="394079"/>
      </dsp:txXfrm>
    </dsp:sp>
    <dsp:sp modelId="{A858DCA9-614B-594A-8331-F3BD066EF541}">
      <dsp:nvSpPr>
        <dsp:cNvPr id="0" name=""/>
        <dsp:cNvSpPr/>
      </dsp:nvSpPr>
      <dsp:spPr>
        <a:xfrm rot="5400000">
          <a:off x="5517652" y="-3428137"/>
          <a:ext cx="853839" cy="10050105"/>
        </a:xfrm>
        <a:prstGeom prst="round2SameRect">
          <a:avLst/>
        </a:prstGeom>
        <a:solidFill>
          <a:schemeClr val="lt1">
            <a:alpha val="90000"/>
            <a:hueOff val="0"/>
            <a:satOff val="0"/>
            <a:lumOff val="0"/>
            <a:alphaOff val="0"/>
          </a:schemeClr>
        </a:solidFill>
        <a:ln w="25400" cap="flat" cmpd="sng" algn="ctr">
          <a:solidFill>
            <a:schemeClr val="accent2">
              <a:shade val="80000"/>
              <a:hueOff val="130540"/>
              <a:satOff val="-31323"/>
              <a:lumOff val="1556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MRC LID Board advertises approved projects on website</a:t>
          </a:r>
        </a:p>
        <a:p>
          <a:pPr marL="171450" lvl="1" indent="-171450" algn="l" defTabSz="711200">
            <a:lnSpc>
              <a:spcPct val="90000"/>
            </a:lnSpc>
            <a:spcBef>
              <a:spcPct val="0"/>
            </a:spcBef>
            <a:spcAft>
              <a:spcPct val="15000"/>
            </a:spcAft>
            <a:buChar char="•"/>
          </a:pPr>
          <a:r>
            <a:rPr lang="en-US" sz="1600" kern="1200" dirty="0"/>
            <a:t>Candidates contact potential supervisory teams</a:t>
          </a:r>
        </a:p>
      </dsp:txBody>
      <dsp:txXfrm rot="-5400000">
        <a:off x="919520" y="1211676"/>
        <a:ext cx="10008424" cy="770477"/>
      </dsp:txXfrm>
    </dsp:sp>
    <dsp:sp modelId="{71F99177-7944-C940-B2D7-F2BB895E8252}">
      <dsp:nvSpPr>
        <dsp:cNvPr id="0" name=""/>
        <dsp:cNvSpPr/>
      </dsp:nvSpPr>
      <dsp:spPr>
        <a:xfrm rot="5400000">
          <a:off x="-197039" y="2534682"/>
          <a:ext cx="1313598" cy="919519"/>
        </a:xfrm>
        <a:prstGeom prst="chevron">
          <a:avLst/>
        </a:prstGeom>
        <a:solidFill>
          <a:schemeClr val="accent2">
            <a:shade val="80000"/>
            <a:hueOff val="261080"/>
            <a:satOff val="-62646"/>
            <a:lumOff val="31133"/>
            <a:alphaOff val="0"/>
          </a:schemeClr>
        </a:solidFill>
        <a:ln w="25400" cap="flat" cmpd="sng" algn="ctr">
          <a:solidFill>
            <a:schemeClr val="accent2">
              <a:shade val="80000"/>
              <a:hueOff val="261080"/>
              <a:satOff val="-62646"/>
              <a:lumOff val="3113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Application</a:t>
          </a:r>
        </a:p>
      </dsp:txBody>
      <dsp:txXfrm rot="-5400000">
        <a:off x="1" y="2797403"/>
        <a:ext cx="919519" cy="394079"/>
      </dsp:txXfrm>
    </dsp:sp>
    <dsp:sp modelId="{515CC01F-1B20-E947-8B33-9B8F06062EF9}">
      <dsp:nvSpPr>
        <dsp:cNvPr id="0" name=""/>
        <dsp:cNvSpPr/>
      </dsp:nvSpPr>
      <dsp:spPr>
        <a:xfrm rot="5400000">
          <a:off x="5517652" y="-2260490"/>
          <a:ext cx="853839" cy="10050105"/>
        </a:xfrm>
        <a:prstGeom prst="round2SameRect">
          <a:avLst/>
        </a:prstGeom>
        <a:solidFill>
          <a:schemeClr val="lt1">
            <a:alpha val="90000"/>
            <a:hueOff val="0"/>
            <a:satOff val="0"/>
            <a:lumOff val="0"/>
            <a:alphaOff val="0"/>
          </a:schemeClr>
        </a:solidFill>
        <a:ln w="25400" cap="flat" cmpd="sng" algn="ctr">
          <a:solidFill>
            <a:schemeClr val="accent2">
              <a:shade val="80000"/>
              <a:hueOff val="261080"/>
              <a:satOff val="-62646"/>
              <a:lumOff val="3113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Candidates prepare applications &amp; scientific proposals</a:t>
          </a:r>
        </a:p>
        <a:p>
          <a:pPr marL="171450" lvl="1" indent="-171450" algn="l" defTabSz="711200">
            <a:lnSpc>
              <a:spcPct val="90000"/>
            </a:lnSpc>
            <a:spcBef>
              <a:spcPct val="0"/>
            </a:spcBef>
            <a:spcAft>
              <a:spcPct val="15000"/>
            </a:spcAft>
            <a:buChar char="•"/>
          </a:pPr>
          <a:r>
            <a:rPr lang="en-US" sz="1600" kern="1200" dirty="0"/>
            <a:t>Supervisors provide advice &amp; feedback to candidates</a:t>
          </a:r>
        </a:p>
      </dsp:txBody>
      <dsp:txXfrm rot="-5400000">
        <a:off x="919520" y="2379323"/>
        <a:ext cx="10008424" cy="770477"/>
      </dsp:txXfrm>
    </dsp:sp>
    <dsp:sp modelId="{2687C53F-2C25-8C4D-BC09-FCEF3B0EC667}">
      <dsp:nvSpPr>
        <dsp:cNvPr id="0" name=""/>
        <dsp:cNvSpPr/>
      </dsp:nvSpPr>
      <dsp:spPr>
        <a:xfrm rot="5400000">
          <a:off x="-197039" y="3702329"/>
          <a:ext cx="1313598" cy="919519"/>
        </a:xfrm>
        <a:prstGeom prst="chevron">
          <a:avLst/>
        </a:prstGeom>
        <a:solidFill>
          <a:schemeClr val="accent2">
            <a:shade val="80000"/>
            <a:hueOff val="391620"/>
            <a:satOff val="-93969"/>
            <a:lumOff val="46700"/>
            <a:alphaOff val="0"/>
          </a:schemeClr>
        </a:solidFill>
        <a:ln w="25400" cap="flat" cmpd="sng" algn="ctr">
          <a:solidFill>
            <a:schemeClr val="accent2">
              <a:shade val="80000"/>
              <a:hueOff val="391620"/>
              <a:satOff val="-93969"/>
              <a:lumOff val="4670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Selection</a:t>
          </a:r>
        </a:p>
      </dsp:txBody>
      <dsp:txXfrm rot="-5400000">
        <a:off x="1" y="3965050"/>
        <a:ext cx="919519" cy="394079"/>
      </dsp:txXfrm>
    </dsp:sp>
    <dsp:sp modelId="{1D47C798-58E6-BD42-80D0-F187B0F8FC90}">
      <dsp:nvSpPr>
        <dsp:cNvPr id="0" name=""/>
        <dsp:cNvSpPr/>
      </dsp:nvSpPr>
      <dsp:spPr>
        <a:xfrm rot="5400000">
          <a:off x="5517652" y="-1092843"/>
          <a:ext cx="853839" cy="10050105"/>
        </a:xfrm>
        <a:prstGeom prst="round2SameRect">
          <a:avLst/>
        </a:prstGeom>
        <a:solidFill>
          <a:schemeClr val="lt1">
            <a:alpha val="90000"/>
            <a:hueOff val="0"/>
            <a:satOff val="0"/>
            <a:lumOff val="0"/>
            <a:alphaOff val="0"/>
          </a:schemeClr>
        </a:solidFill>
        <a:ln w="25400" cap="flat" cmpd="sng" algn="ctr">
          <a:solidFill>
            <a:schemeClr val="accent2">
              <a:shade val="80000"/>
              <a:hueOff val="391620"/>
              <a:satOff val="-93969"/>
              <a:lumOff val="4670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Supervisors review applications &amp; rank applicants</a:t>
          </a:r>
        </a:p>
        <a:p>
          <a:pPr marL="171450" lvl="1" indent="-171450" algn="l" defTabSz="711200">
            <a:lnSpc>
              <a:spcPct val="90000"/>
            </a:lnSpc>
            <a:spcBef>
              <a:spcPct val="0"/>
            </a:spcBef>
            <a:spcAft>
              <a:spcPct val="15000"/>
            </a:spcAft>
            <a:buChar char="•"/>
          </a:pPr>
          <a:r>
            <a:rPr lang="en-US" sz="1600" kern="1200" dirty="0"/>
            <a:t>MRC LID Board reviews applications &amp; shortlists applicants</a:t>
          </a:r>
        </a:p>
        <a:p>
          <a:pPr marL="171450" lvl="1" indent="-171450" algn="l" defTabSz="711200">
            <a:lnSpc>
              <a:spcPct val="90000"/>
            </a:lnSpc>
            <a:spcBef>
              <a:spcPct val="0"/>
            </a:spcBef>
            <a:spcAft>
              <a:spcPct val="15000"/>
            </a:spcAft>
            <a:buChar char="•"/>
          </a:pPr>
          <a:r>
            <a:rPr lang="en-US" sz="1600" kern="1200" dirty="0"/>
            <a:t>MRC LID Board interviews shortlisted applicants</a:t>
          </a:r>
        </a:p>
      </dsp:txBody>
      <dsp:txXfrm rot="-5400000">
        <a:off x="919520" y="3546970"/>
        <a:ext cx="10008424" cy="7704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5AEDBC-F288-6E40-9BFF-A7FFB46B333A}">
      <dsp:nvSpPr>
        <dsp:cNvPr id="0" name=""/>
        <dsp:cNvSpPr/>
      </dsp:nvSpPr>
      <dsp:spPr>
        <a:xfrm rot="5400000">
          <a:off x="-197039" y="199388"/>
          <a:ext cx="1313598" cy="919519"/>
        </a:xfrm>
        <a:prstGeom prst="chevron">
          <a:avLst/>
        </a:prstGeom>
        <a:solidFill>
          <a:schemeClr val="accent2">
            <a:shade val="8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Preparation</a:t>
          </a:r>
        </a:p>
      </dsp:txBody>
      <dsp:txXfrm rot="-5400000">
        <a:off x="1" y="462109"/>
        <a:ext cx="919519" cy="394079"/>
      </dsp:txXfrm>
    </dsp:sp>
    <dsp:sp modelId="{54F6EFAD-81F9-2C47-ADA7-B16DD718BA4E}">
      <dsp:nvSpPr>
        <dsp:cNvPr id="0" name=""/>
        <dsp:cNvSpPr/>
      </dsp:nvSpPr>
      <dsp:spPr>
        <a:xfrm rot="5400000">
          <a:off x="5517652" y="-4595784"/>
          <a:ext cx="853839" cy="10050105"/>
        </a:xfrm>
        <a:prstGeom prst="round2SameRect">
          <a:avLst/>
        </a:prstGeom>
        <a:solidFill>
          <a:schemeClr val="lt1">
            <a:alpha val="9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solidFill>
                <a:srgbClr val="C00000"/>
              </a:solidFill>
            </a:rPr>
            <a:t>Supervisors complete mandatory training</a:t>
          </a:r>
        </a:p>
        <a:p>
          <a:pPr marL="171450" lvl="1" indent="-171450" algn="l" defTabSz="711200">
            <a:lnSpc>
              <a:spcPct val="90000"/>
            </a:lnSpc>
            <a:spcBef>
              <a:spcPct val="0"/>
            </a:spcBef>
            <a:spcAft>
              <a:spcPct val="15000"/>
            </a:spcAft>
            <a:buChar char="•"/>
          </a:pPr>
          <a:r>
            <a:rPr lang="en-US" sz="1600" kern="1200" dirty="0"/>
            <a:t>Supervisors submit project proposals to MRC LID Board</a:t>
          </a:r>
        </a:p>
      </dsp:txBody>
      <dsp:txXfrm rot="-5400000">
        <a:off x="919520" y="44029"/>
        <a:ext cx="10008424" cy="770477"/>
      </dsp:txXfrm>
    </dsp:sp>
    <dsp:sp modelId="{149ACD95-5E0F-6E41-A28D-4FB067948A3D}">
      <dsp:nvSpPr>
        <dsp:cNvPr id="0" name=""/>
        <dsp:cNvSpPr/>
      </dsp:nvSpPr>
      <dsp:spPr>
        <a:xfrm rot="5400000">
          <a:off x="-197039" y="1367035"/>
          <a:ext cx="1313598" cy="919519"/>
        </a:xfrm>
        <a:prstGeom prst="chevron">
          <a:avLst/>
        </a:prstGeom>
        <a:solidFill>
          <a:schemeClr val="accent2">
            <a:shade val="80000"/>
            <a:hueOff val="130540"/>
            <a:satOff val="-31323"/>
            <a:lumOff val="15567"/>
            <a:alphaOff val="0"/>
          </a:schemeClr>
        </a:solidFill>
        <a:ln w="25400" cap="flat" cmpd="sng" algn="ctr">
          <a:solidFill>
            <a:schemeClr val="accent2">
              <a:shade val="80000"/>
              <a:hueOff val="130540"/>
              <a:satOff val="-31323"/>
              <a:lumOff val="1556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Recruitment</a:t>
          </a:r>
        </a:p>
      </dsp:txBody>
      <dsp:txXfrm rot="-5400000">
        <a:off x="1" y="1629756"/>
        <a:ext cx="919519" cy="394079"/>
      </dsp:txXfrm>
    </dsp:sp>
    <dsp:sp modelId="{A858DCA9-614B-594A-8331-F3BD066EF541}">
      <dsp:nvSpPr>
        <dsp:cNvPr id="0" name=""/>
        <dsp:cNvSpPr/>
      </dsp:nvSpPr>
      <dsp:spPr>
        <a:xfrm rot="5400000">
          <a:off x="5517652" y="-3428137"/>
          <a:ext cx="853839" cy="10050105"/>
        </a:xfrm>
        <a:prstGeom prst="round2SameRect">
          <a:avLst/>
        </a:prstGeom>
        <a:solidFill>
          <a:schemeClr val="lt1">
            <a:alpha val="90000"/>
            <a:hueOff val="0"/>
            <a:satOff val="0"/>
            <a:lumOff val="0"/>
            <a:alphaOff val="0"/>
          </a:schemeClr>
        </a:solidFill>
        <a:ln w="25400" cap="flat" cmpd="sng" algn="ctr">
          <a:solidFill>
            <a:schemeClr val="accent2">
              <a:shade val="80000"/>
              <a:hueOff val="130540"/>
              <a:satOff val="-31323"/>
              <a:lumOff val="1556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MRC LID Board advertises approved projects on website</a:t>
          </a:r>
        </a:p>
        <a:p>
          <a:pPr marL="171450" lvl="1" indent="-171450" algn="l" defTabSz="711200">
            <a:lnSpc>
              <a:spcPct val="90000"/>
            </a:lnSpc>
            <a:spcBef>
              <a:spcPct val="0"/>
            </a:spcBef>
            <a:spcAft>
              <a:spcPct val="15000"/>
            </a:spcAft>
            <a:buChar char="•"/>
          </a:pPr>
          <a:r>
            <a:rPr lang="en-US" sz="1600" kern="1200" dirty="0"/>
            <a:t>Candidates contact potential supervisory teams</a:t>
          </a:r>
        </a:p>
      </dsp:txBody>
      <dsp:txXfrm rot="-5400000">
        <a:off x="919520" y="1211676"/>
        <a:ext cx="10008424" cy="770477"/>
      </dsp:txXfrm>
    </dsp:sp>
    <dsp:sp modelId="{71F99177-7944-C940-B2D7-F2BB895E8252}">
      <dsp:nvSpPr>
        <dsp:cNvPr id="0" name=""/>
        <dsp:cNvSpPr/>
      </dsp:nvSpPr>
      <dsp:spPr>
        <a:xfrm rot="5400000">
          <a:off x="-197039" y="2534682"/>
          <a:ext cx="1313598" cy="919519"/>
        </a:xfrm>
        <a:prstGeom prst="chevron">
          <a:avLst/>
        </a:prstGeom>
        <a:solidFill>
          <a:schemeClr val="accent2">
            <a:shade val="80000"/>
            <a:hueOff val="261080"/>
            <a:satOff val="-62646"/>
            <a:lumOff val="31133"/>
            <a:alphaOff val="0"/>
          </a:schemeClr>
        </a:solidFill>
        <a:ln w="25400" cap="flat" cmpd="sng" algn="ctr">
          <a:solidFill>
            <a:schemeClr val="accent2">
              <a:shade val="80000"/>
              <a:hueOff val="261080"/>
              <a:satOff val="-62646"/>
              <a:lumOff val="3113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Application</a:t>
          </a:r>
        </a:p>
      </dsp:txBody>
      <dsp:txXfrm rot="-5400000">
        <a:off x="1" y="2797403"/>
        <a:ext cx="919519" cy="394079"/>
      </dsp:txXfrm>
    </dsp:sp>
    <dsp:sp modelId="{515CC01F-1B20-E947-8B33-9B8F06062EF9}">
      <dsp:nvSpPr>
        <dsp:cNvPr id="0" name=""/>
        <dsp:cNvSpPr/>
      </dsp:nvSpPr>
      <dsp:spPr>
        <a:xfrm rot="5400000">
          <a:off x="5517652" y="-2260490"/>
          <a:ext cx="853839" cy="10050105"/>
        </a:xfrm>
        <a:prstGeom prst="round2SameRect">
          <a:avLst/>
        </a:prstGeom>
        <a:solidFill>
          <a:schemeClr val="lt1">
            <a:alpha val="90000"/>
            <a:hueOff val="0"/>
            <a:satOff val="0"/>
            <a:lumOff val="0"/>
            <a:alphaOff val="0"/>
          </a:schemeClr>
        </a:solidFill>
        <a:ln w="25400" cap="flat" cmpd="sng" algn="ctr">
          <a:solidFill>
            <a:schemeClr val="accent2">
              <a:shade val="80000"/>
              <a:hueOff val="261080"/>
              <a:satOff val="-62646"/>
              <a:lumOff val="3113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Candidates prepare applications &amp; scientific proposals</a:t>
          </a:r>
        </a:p>
        <a:p>
          <a:pPr marL="171450" lvl="1" indent="-171450" algn="l" defTabSz="711200">
            <a:lnSpc>
              <a:spcPct val="90000"/>
            </a:lnSpc>
            <a:spcBef>
              <a:spcPct val="0"/>
            </a:spcBef>
            <a:spcAft>
              <a:spcPct val="15000"/>
            </a:spcAft>
            <a:buChar char="•"/>
          </a:pPr>
          <a:r>
            <a:rPr lang="en-US" sz="1600" kern="1200" dirty="0"/>
            <a:t>Supervisors provide advice &amp; feedback to candidates</a:t>
          </a:r>
        </a:p>
      </dsp:txBody>
      <dsp:txXfrm rot="-5400000">
        <a:off x="919520" y="2379323"/>
        <a:ext cx="10008424" cy="770477"/>
      </dsp:txXfrm>
    </dsp:sp>
    <dsp:sp modelId="{2687C53F-2C25-8C4D-BC09-FCEF3B0EC667}">
      <dsp:nvSpPr>
        <dsp:cNvPr id="0" name=""/>
        <dsp:cNvSpPr/>
      </dsp:nvSpPr>
      <dsp:spPr>
        <a:xfrm rot="5400000">
          <a:off x="-197039" y="3702329"/>
          <a:ext cx="1313598" cy="919519"/>
        </a:xfrm>
        <a:prstGeom prst="chevron">
          <a:avLst/>
        </a:prstGeom>
        <a:solidFill>
          <a:schemeClr val="accent2">
            <a:shade val="80000"/>
            <a:hueOff val="391620"/>
            <a:satOff val="-93969"/>
            <a:lumOff val="46700"/>
            <a:alphaOff val="0"/>
          </a:schemeClr>
        </a:solidFill>
        <a:ln w="25400" cap="flat" cmpd="sng" algn="ctr">
          <a:solidFill>
            <a:schemeClr val="accent2">
              <a:shade val="80000"/>
              <a:hueOff val="391620"/>
              <a:satOff val="-93969"/>
              <a:lumOff val="4670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Selection</a:t>
          </a:r>
        </a:p>
      </dsp:txBody>
      <dsp:txXfrm rot="-5400000">
        <a:off x="1" y="3965050"/>
        <a:ext cx="919519" cy="394079"/>
      </dsp:txXfrm>
    </dsp:sp>
    <dsp:sp modelId="{1D47C798-58E6-BD42-80D0-F187B0F8FC90}">
      <dsp:nvSpPr>
        <dsp:cNvPr id="0" name=""/>
        <dsp:cNvSpPr/>
      </dsp:nvSpPr>
      <dsp:spPr>
        <a:xfrm rot="5400000">
          <a:off x="5517652" y="-1092843"/>
          <a:ext cx="853839" cy="10050105"/>
        </a:xfrm>
        <a:prstGeom prst="round2SameRect">
          <a:avLst/>
        </a:prstGeom>
        <a:solidFill>
          <a:schemeClr val="lt1">
            <a:alpha val="90000"/>
            <a:hueOff val="0"/>
            <a:satOff val="0"/>
            <a:lumOff val="0"/>
            <a:alphaOff val="0"/>
          </a:schemeClr>
        </a:solidFill>
        <a:ln w="25400" cap="flat" cmpd="sng" algn="ctr">
          <a:solidFill>
            <a:schemeClr val="accent2">
              <a:shade val="80000"/>
              <a:hueOff val="391620"/>
              <a:satOff val="-93969"/>
              <a:lumOff val="4670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Supervisors review applications &amp; rank applicants</a:t>
          </a:r>
        </a:p>
        <a:p>
          <a:pPr marL="171450" lvl="1" indent="-171450" algn="l" defTabSz="711200">
            <a:lnSpc>
              <a:spcPct val="90000"/>
            </a:lnSpc>
            <a:spcBef>
              <a:spcPct val="0"/>
            </a:spcBef>
            <a:spcAft>
              <a:spcPct val="15000"/>
            </a:spcAft>
            <a:buChar char="•"/>
          </a:pPr>
          <a:r>
            <a:rPr lang="en-US" sz="1600" kern="1200" dirty="0"/>
            <a:t>MRC LID Board reviews applications &amp; shortlists applicants</a:t>
          </a:r>
        </a:p>
        <a:p>
          <a:pPr marL="171450" lvl="1" indent="-171450" algn="l" defTabSz="711200">
            <a:lnSpc>
              <a:spcPct val="90000"/>
            </a:lnSpc>
            <a:spcBef>
              <a:spcPct val="0"/>
            </a:spcBef>
            <a:spcAft>
              <a:spcPct val="15000"/>
            </a:spcAft>
            <a:buChar char="•"/>
          </a:pPr>
          <a:r>
            <a:rPr lang="en-US" sz="1600" kern="1200" dirty="0"/>
            <a:t>MRC LID Board interviews shortlisted applicants</a:t>
          </a:r>
        </a:p>
      </dsp:txBody>
      <dsp:txXfrm rot="-5400000">
        <a:off x="919520" y="3546970"/>
        <a:ext cx="10008424" cy="77047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5AEDBC-F288-6E40-9BFF-A7FFB46B333A}">
      <dsp:nvSpPr>
        <dsp:cNvPr id="0" name=""/>
        <dsp:cNvSpPr/>
      </dsp:nvSpPr>
      <dsp:spPr>
        <a:xfrm rot="5400000">
          <a:off x="-197039" y="199388"/>
          <a:ext cx="1313598" cy="919519"/>
        </a:xfrm>
        <a:prstGeom prst="chevron">
          <a:avLst/>
        </a:prstGeom>
        <a:solidFill>
          <a:schemeClr val="accent2">
            <a:shade val="8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Preparation</a:t>
          </a:r>
        </a:p>
      </dsp:txBody>
      <dsp:txXfrm rot="-5400000">
        <a:off x="1" y="462109"/>
        <a:ext cx="919519" cy="394079"/>
      </dsp:txXfrm>
    </dsp:sp>
    <dsp:sp modelId="{54F6EFAD-81F9-2C47-ADA7-B16DD718BA4E}">
      <dsp:nvSpPr>
        <dsp:cNvPr id="0" name=""/>
        <dsp:cNvSpPr/>
      </dsp:nvSpPr>
      <dsp:spPr>
        <a:xfrm rot="5400000">
          <a:off x="5517652" y="-4595784"/>
          <a:ext cx="853839" cy="10050105"/>
        </a:xfrm>
        <a:prstGeom prst="round2SameRect">
          <a:avLst/>
        </a:prstGeom>
        <a:solidFill>
          <a:schemeClr val="lt1">
            <a:alpha val="9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Supervisors complete mandatory training</a:t>
          </a:r>
        </a:p>
        <a:p>
          <a:pPr marL="171450" lvl="1" indent="-171450" algn="l" defTabSz="711200">
            <a:lnSpc>
              <a:spcPct val="90000"/>
            </a:lnSpc>
            <a:spcBef>
              <a:spcPct val="0"/>
            </a:spcBef>
            <a:spcAft>
              <a:spcPct val="15000"/>
            </a:spcAft>
            <a:buChar char="•"/>
          </a:pPr>
          <a:r>
            <a:rPr lang="en-US" sz="1600" b="1" kern="1200" dirty="0">
              <a:solidFill>
                <a:srgbClr val="C00000"/>
              </a:solidFill>
            </a:rPr>
            <a:t>Supervisors submit project proposals to MRC LID Board</a:t>
          </a:r>
        </a:p>
      </dsp:txBody>
      <dsp:txXfrm rot="-5400000">
        <a:off x="919520" y="44029"/>
        <a:ext cx="10008424" cy="770477"/>
      </dsp:txXfrm>
    </dsp:sp>
    <dsp:sp modelId="{149ACD95-5E0F-6E41-A28D-4FB067948A3D}">
      <dsp:nvSpPr>
        <dsp:cNvPr id="0" name=""/>
        <dsp:cNvSpPr/>
      </dsp:nvSpPr>
      <dsp:spPr>
        <a:xfrm rot="5400000">
          <a:off x="-197039" y="1367035"/>
          <a:ext cx="1313598" cy="919519"/>
        </a:xfrm>
        <a:prstGeom prst="chevron">
          <a:avLst/>
        </a:prstGeom>
        <a:solidFill>
          <a:schemeClr val="accent2">
            <a:shade val="80000"/>
            <a:hueOff val="130540"/>
            <a:satOff val="-31323"/>
            <a:lumOff val="15567"/>
            <a:alphaOff val="0"/>
          </a:schemeClr>
        </a:solidFill>
        <a:ln w="25400" cap="flat" cmpd="sng" algn="ctr">
          <a:solidFill>
            <a:schemeClr val="accent2">
              <a:shade val="80000"/>
              <a:hueOff val="130540"/>
              <a:satOff val="-31323"/>
              <a:lumOff val="1556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Recruitment</a:t>
          </a:r>
        </a:p>
      </dsp:txBody>
      <dsp:txXfrm rot="-5400000">
        <a:off x="1" y="1629756"/>
        <a:ext cx="919519" cy="394079"/>
      </dsp:txXfrm>
    </dsp:sp>
    <dsp:sp modelId="{A858DCA9-614B-594A-8331-F3BD066EF541}">
      <dsp:nvSpPr>
        <dsp:cNvPr id="0" name=""/>
        <dsp:cNvSpPr/>
      </dsp:nvSpPr>
      <dsp:spPr>
        <a:xfrm rot="5400000">
          <a:off x="5517652" y="-3428137"/>
          <a:ext cx="853839" cy="10050105"/>
        </a:xfrm>
        <a:prstGeom prst="round2SameRect">
          <a:avLst/>
        </a:prstGeom>
        <a:solidFill>
          <a:schemeClr val="lt1">
            <a:alpha val="90000"/>
            <a:hueOff val="0"/>
            <a:satOff val="0"/>
            <a:lumOff val="0"/>
            <a:alphaOff val="0"/>
          </a:schemeClr>
        </a:solidFill>
        <a:ln w="25400" cap="flat" cmpd="sng" algn="ctr">
          <a:solidFill>
            <a:schemeClr val="accent2">
              <a:shade val="80000"/>
              <a:hueOff val="130540"/>
              <a:satOff val="-31323"/>
              <a:lumOff val="1556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MRC LID Board advertises approved projects on website</a:t>
          </a:r>
        </a:p>
        <a:p>
          <a:pPr marL="171450" lvl="1" indent="-171450" algn="l" defTabSz="711200">
            <a:lnSpc>
              <a:spcPct val="90000"/>
            </a:lnSpc>
            <a:spcBef>
              <a:spcPct val="0"/>
            </a:spcBef>
            <a:spcAft>
              <a:spcPct val="15000"/>
            </a:spcAft>
            <a:buChar char="•"/>
          </a:pPr>
          <a:r>
            <a:rPr lang="en-US" sz="1600" kern="1200" dirty="0"/>
            <a:t>Candidates contact potential supervisory teams</a:t>
          </a:r>
        </a:p>
      </dsp:txBody>
      <dsp:txXfrm rot="-5400000">
        <a:off x="919520" y="1211676"/>
        <a:ext cx="10008424" cy="770477"/>
      </dsp:txXfrm>
    </dsp:sp>
    <dsp:sp modelId="{71F99177-7944-C940-B2D7-F2BB895E8252}">
      <dsp:nvSpPr>
        <dsp:cNvPr id="0" name=""/>
        <dsp:cNvSpPr/>
      </dsp:nvSpPr>
      <dsp:spPr>
        <a:xfrm rot="5400000">
          <a:off x="-197039" y="2534682"/>
          <a:ext cx="1313598" cy="919519"/>
        </a:xfrm>
        <a:prstGeom prst="chevron">
          <a:avLst/>
        </a:prstGeom>
        <a:solidFill>
          <a:schemeClr val="accent2">
            <a:shade val="80000"/>
            <a:hueOff val="261080"/>
            <a:satOff val="-62646"/>
            <a:lumOff val="31133"/>
            <a:alphaOff val="0"/>
          </a:schemeClr>
        </a:solidFill>
        <a:ln w="25400" cap="flat" cmpd="sng" algn="ctr">
          <a:solidFill>
            <a:schemeClr val="accent2">
              <a:shade val="80000"/>
              <a:hueOff val="261080"/>
              <a:satOff val="-62646"/>
              <a:lumOff val="3113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Application</a:t>
          </a:r>
        </a:p>
      </dsp:txBody>
      <dsp:txXfrm rot="-5400000">
        <a:off x="1" y="2797403"/>
        <a:ext cx="919519" cy="394079"/>
      </dsp:txXfrm>
    </dsp:sp>
    <dsp:sp modelId="{515CC01F-1B20-E947-8B33-9B8F06062EF9}">
      <dsp:nvSpPr>
        <dsp:cNvPr id="0" name=""/>
        <dsp:cNvSpPr/>
      </dsp:nvSpPr>
      <dsp:spPr>
        <a:xfrm rot="5400000">
          <a:off x="5517652" y="-2260490"/>
          <a:ext cx="853839" cy="10050105"/>
        </a:xfrm>
        <a:prstGeom prst="round2SameRect">
          <a:avLst/>
        </a:prstGeom>
        <a:solidFill>
          <a:schemeClr val="lt1">
            <a:alpha val="90000"/>
            <a:hueOff val="0"/>
            <a:satOff val="0"/>
            <a:lumOff val="0"/>
            <a:alphaOff val="0"/>
          </a:schemeClr>
        </a:solidFill>
        <a:ln w="25400" cap="flat" cmpd="sng" algn="ctr">
          <a:solidFill>
            <a:schemeClr val="accent2">
              <a:shade val="80000"/>
              <a:hueOff val="261080"/>
              <a:satOff val="-62646"/>
              <a:lumOff val="3113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Candidates prepare applications &amp; scientific proposals</a:t>
          </a:r>
        </a:p>
        <a:p>
          <a:pPr marL="171450" lvl="1" indent="-171450" algn="l" defTabSz="711200">
            <a:lnSpc>
              <a:spcPct val="90000"/>
            </a:lnSpc>
            <a:spcBef>
              <a:spcPct val="0"/>
            </a:spcBef>
            <a:spcAft>
              <a:spcPct val="15000"/>
            </a:spcAft>
            <a:buChar char="•"/>
          </a:pPr>
          <a:r>
            <a:rPr lang="en-US" sz="1600" kern="1200" dirty="0"/>
            <a:t>Supervisors provide advice &amp; feedback to candidates</a:t>
          </a:r>
        </a:p>
      </dsp:txBody>
      <dsp:txXfrm rot="-5400000">
        <a:off x="919520" y="2379323"/>
        <a:ext cx="10008424" cy="770477"/>
      </dsp:txXfrm>
    </dsp:sp>
    <dsp:sp modelId="{2687C53F-2C25-8C4D-BC09-FCEF3B0EC667}">
      <dsp:nvSpPr>
        <dsp:cNvPr id="0" name=""/>
        <dsp:cNvSpPr/>
      </dsp:nvSpPr>
      <dsp:spPr>
        <a:xfrm rot="5400000">
          <a:off x="-197039" y="3702329"/>
          <a:ext cx="1313598" cy="919519"/>
        </a:xfrm>
        <a:prstGeom prst="chevron">
          <a:avLst/>
        </a:prstGeom>
        <a:solidFill>
          <a:schemeClr val="accent2">
            <a:shade val="80000"/>
            <a:hueOff val="391620"/>
            <a:satOff val="-93969"/>
            <a:lumOff val="46700"/>
            <a:alphaOff val="0"/>
          </a:schemeClr>
        </a:solidFill>
        <a:ln w="25400" cap="flat" cmpd="sng" algn="ctr">
          <a:solidFill>
            <a:schemeClr val="accent2">
              <a:shade val="80000"/>
              <a:hueOff val="391620"/>
              <a:satOff val="-93969"/>
              <a:lumOff val="4670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Selection</a:t>
          </a:r>
        </a:p>
      </dsp:txBody>
      <dsp:txXfrm rot="-5400000">
        <a:off x="1" y="3965050"/>
        <a:ext cx="919519" cy="394079"/>
      </dsp:txXfrm>
    </dsp:sp>
    <dsp:sp modelId="{1D47C798-58E6-BD42-80D0-F187B0F8FC90}">
      <dsp:nvSpPr>
        <dsp:cNvPr id="0" name=""/>
        <dsp:cNvSpPr/>
      </dsp:nvSpPr>
      <dsp:spPr>
        <a:xfrm rot="5400000">
          <a:off x="5517652" y="-1092843"/>
          <a:ext cx="853839" cy="10050105"/>
        </a:xfrm>
        <a:prstGeom prst="round2SameRect">
          <a:avLst/>
        </a:prstGeom>
        <a:solidFill>
          <a:schemeClr val="lt1">
            <a:alpha val="90000"/>
            <a:hueOff val="0"/>
            <a:satOff val="0"/>
            <a:lumOff val="0"/>
            <a:alphaOff val="0"/>
          </a:schemeClr>
        </a:solidFill>
        <a:ln w="25400" cap="flat" cmpd="sng" algn="ctr">
          <a:solidFill>
            <a:schemeClr val="accent2">
              <a:shade val="80000"/>
              <a:hueOff val="391620"/>
              <a:satOff val="-93969"/>
              <a:lumOff val="4670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Supervisors review applications &amp; rank applicants</a:t>
          </a:r>
        </a:p>
        <a:p>
          <a:pPr marL="171450" lvl="1" indent="-171450" algn="l" defTabSz="711200">
            <a:lnSpc>
              <a:spcPct val="90000"/>
            </a:lnSpc>
            <a:spcBef>
              <a:spcPct val="0"/>
            </a:spcBef>
            <a:spcAft>
              <a:spcPct val="15000"/>
            </a:spcAft>
            <a:buChar char="•"/>
          </a:pPr>
          <a:r>
            <a:rPr lang="en-US" sz="1600" kern="1200" dirty="0"/>
            <a:t>MRC LID Board reviews applications &amp; shortlists applicants</a:t>
          </a:r>
        </a:p>
        <a:p>
          <a:pPr marL="171450" lvl="1" indent="-171450" algn="l" defTabSz="711200">
            <a:lnSpc>
              <a:spcPct val="90000"/>
            </a:lnSpc>
            <a:spcBef>
              <a:spcPct val="0"/>
            </a:spcBef>
            <a:spcAft>
              <a:spcPct val="15000"/>
            </a:spcAft>
            <a:buChar char="•"/>
          </a:pPr>
          <a:r>
            <a:rPr lang="en-US" sz="1600" kern="1200" dirty="0"/>
            <a:t>MRC LID Board interviews shortlisted applicants</a:t>
          </a:r>
        </a:p>
      </dsp:txBody>
      <dsp:txXfrm rot="-5400000">
        <a:off x="919520" y="3546970"/>
        <a:ext cx="10008424" cy="77047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5AEDBC-F288-6E40-9BFF-A7FFB46B333A}">
      <dsp:nvSpPr>
        <dsp:cNvPr id="0" name=""/>
        <dsp:cNvSpPr/>
      </dsp:nvSpPr>
      <dsp:spPr>
        <a:xfrm rot="5400000">
          <a:off x="-197039" y="199388"/>
          <a:ext cx="1313598" cy="919519"/>
        </a:xfrm>
        <a:prstGeom prst="chevron">
          <a:avLst/>
        </a:prstGeom>
        <a:solidFill>
          <a:schemeClr val="accent2">
            <a:shade val="8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Preparation</a:t>
          </a:r>
        </a:p>
      </dsp:txBody>
      <dsp:txXfrm rot="-5400000">
        <a:off x="1" y="462109"/>
        <a:ext cx="919519" cy="394079"/>
      </dsp:txXfrm>
    </dsp:sp>
    <dsp:sp modelId="{54F6EFAD-81F9-2C47-ADA7-B16DD718BA4E}">
      <dsp:nvSpPr>
        <dsp:cNvPr id="0" name=""/>
        <dsp:cNvSpPr/>
      </dsp:nvSpPr>
      <dsp:spPr>
        <a:xfrm rot="5400000">
          <a:off x="5517652" y="-4595784"/>
          <a:ext cx="853839" cy="10050105"/>
        </a:xfrm>
        <a:prstGeom prst="round2SameRect">
          <a:avLst/>
        </a:prstGeom>
        <a:solidFill>
          <a:schemeClr val="lt1">
            <a:alpha val="9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Supervisors complete mandatory training</a:t>
          </a:r>
        </a:p>
        <a:p>
          <a:pPr marL="171450" lvl="1" indent="-171450" algn="l" defTabSz="711200">
            <a:lnSpc>
              <a:spcPct val="90000"/>
            </a:lnSpc>
            <a:spcBef>
              <a:spcPct val="0"/>
            </a:spcBef>
            <a:spcAft>
              <a:spcPct val="15000"/>
            </a:spcAft>
            <a:buChar char="•"/>
          </a:pPr>
          <a:r>
            <a:rPr lang="en-US" sz="1600" kern="1200" dirty="0"/>
            <a:t>Supervisors submit project proposals to MRC LID Board</a:t>
          </a:r>
        </a:p>
      </dsp:txBody>
      <dsp:txXfrm rot="-5400000">
        <a:off x="919520" y="44029"/>
        <a:ext cx="10008424" cy="770477"/>
      </dsp:txXfrm>
    </dsp:sp>
    <dsp:sp modelId="{149ACD95-5E0F-6E41-A28D-4FB067948A3D}">
      <dsp:nvSpPr>
        <dsp:cNvPr id="0" name=""/>
        <dsp:cNvSpPr/>
      </dsp:nvSpPr>
      <dsp:spPr>
        <a:xfrm rot="5400000">
          <a:off x="-197039" y="1367035"/>
          <a:ext cx="1313598" cy="919519"/>
        </a:xfrm>
        <a:prstGeom prst="chevron">
          <a:avLst/>
        </a:prstGeom>
        <a:solidFill>
          <a:schemeClr val="accent2">
            <a:shade val="80000"/>
            <a:hueOff val="130540"/>
            <a:satOff val="-31323"/>
            <a:lumOff val="15567"/>
            <a:alphaOff val="0"/>
          </a:schemeClr>
        </a:solidFill>
        <a:ln w="25400" cap="flat" cmpd="sng" algn="ctr">
          <a:solidFill>
            <a:schemeClr val="accent2">
              <a:shade val="80000"/>
              <a:hueOff val="130540"/>
              <a:satOff val="-31323"/>
              <a:lumOff val="1556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Recruitment</a:t>
          </a:r>
        </a:p>
      </dsp:txBody>
      <dsp:txXfrm rot="-5400000">
        <a:off x="1" y="1629756"/>
        <a:ext cx="919519" cy="394079"/>
      </dsp:txXfrm>
    </dsp:sp>
    <dsp:sp modelId="{A858DCA9-614B-594A-8331-F3BD066EF541}">
      <dsp:nvSpPr>
        <dsp:cNvPr id="0" name=""/>
        <dsp:cNvSpPr/>
      </dsp:nvSpPr>
      <dsp:spPr>
        <a:xfrm rot="5400000">
          <a:off x="5517652" y="-3428137"/>
          <a:ext cx="853839" cy="10050105"/>
        </a:xfrm>
        <a:prstGeom prst="round2SameRect">
          <a:avLst/>
        </a:prstGeom>
        <a:solidFill>
          <a:schemeClr val="lt1">
            <a:alpha val="90000"/>
            <a:hueOff val="0"/>
            <a:satOff val="0"/>
            <a:lumOff val="0"/>
            <a:alphaOff val="0"/>
          </a:schemeClr>
        </a:solidFill>
        <a:ln w="25400" cap="flat" cmpd="sng" algn="ctr">
          <a:solidFill>
            <a:schemeClr val="accent2">
              <a:shade val="80000"/>
              <a:hueOff val="130540"/>
              <a:satOff val="-31323"/>
              <a:lumOff val="1556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solidFill>
                <a:srgbClr val="C00000"/>
              </a:solidFill>
            </a:rPr>
            <a:t>MRC LID Board advertises approved projects on website</a:t>
          </a:r>
        </a:p>
        <a:p>
          <a:pPr marL="171450" lvl="1" indent="-171450" algn="l" defTabSz="711200">
            <a:lnSpc>
              <a:spcPct val="90000"/>
            </a:lnSpc>
            <a:spcBef>
              <a:spcPct val="0"/>
            </a:spcBef>
            <a:spcAft>
              <a:spcPct val="15000"/>
            </a:spcAft>
            <a:buChar char="•"/>
          </a:pPr>
          <a:r>
            <a:rPr lang="en-US" sz="1600" kern="1200" dirty="0"/>
            <a:t>Candidates contact potential supervisory teams</a:t>
          </a:r>
        </a:p>
      </dsp:txBody>
      <dsp:txXfrm rot="-5400000">
        <a:off x="919520" y="1211676"/>
        <a:ext cx="10008424" cy="770477"/>
      </dsp:txXfrm>
    </dsp:sp>
    <dsp:sp modelId="{71F99177-7944-C940-B2D7-F2BB895E8252}">
      <dsp:nvSpPr>
        <dsp:cNvPr id="0" name=""/>
        <dsp:cNvSpPr/>
      </dsp:nvSpPr>
      <dsp:spPr>
        <a:xfrm rot="5400000">
          <a:off x="-197039" y="2534682"/>
          <a:ext cx="1313598" cy="919519"/>
        </a:xfrm>
        <a:prstGeom prst="chevron">
          <a:avLst/>
        </a:prstGeom>
        <a:solidFill>
          <a:schemeClr val="accent2">
            <a:shade val="80000"/>
            <a:hueOff val="261080"/>
            <a:satOff val="-62646"/>
            <a:lumOff val="31133"/>
            <a:alphaOff val="0"/>
          </a:schemeClr>
        </a:solidFill>
        <a:ln w="25400" cap="flat" cmpd="sng" algn="ctr">
          <a:solidFill>
            <a:schemeClr val="accent2">
              <a:shade val="80000"/>
              <a:hueOff val="261080"/>
              <a:satOff val="-62646"/>
              <a:lumOff val="3113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Application</a:t>
          </a:r>
        </a:p>
      </dsp:txBody>
      <dsp:txXfrm rot="-5400000">
        <a:off x="1" y="2797403"/>
        <a:ext cx="919519" cy="394079"/>
      </dsp:txXfrm>
    </dsp:sp>
    <dsp:sp modelId="{515CC01F-1B20-E947-8B33-9B8F06062EF9}">
      <dsp:nvSpPr>
        <dsp:cNvPr id="0" name=""/>
        <dsp:cNvSpPr/>
      </dsp:nvSpPr>
      <dsp:spPr>
        <a:xfrm rot="5400000">
          <a:off x="5517652" y="-2260490"/>
          <a:ext cx="853839" cy="10050105"/>
        </a:xfrm>
        <a:prstGeom prst="round2SameRect">
          <a:avLst/>
        </a:prstGeom>
        <a:solidFill>
          <a:schemeClr val="lt1">
            <a:alpha val="90000"/>
            <a:hueOff val="0"/>
            <a:satOff val="0"/>
            <a:lumOff val="0"/>
            <a:alphaOff val="0"/>
          </a:schemeClr>
        </a:solidFill>
        <a:ln w="25400" cap="flat" cmpd="sng" algn="ctr">
          <a:solidFill>
            <a:schemeClr val="accent2">
              <a:shade val="80000"/>
              <a:hueOff val="261080"/>
              <a:satOff val="-62646"/>
              <a:lumOff val="3113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Candidates prepare applications &amp; scientific proposals</a:t>
          </a:r>
        </a:p>
        <a:p>
          <a:pPr marL="171450" lvl="1" indent="-171450" algn="l" defTabSz="711200">
            <a:lnSpc>
              <a:spcPct val="90000"/>
            </a:lnSpc>
            <a:spcBef>
              <a:spcPct val="0"/>
            </a:spcBef>
            <a:spcAft>
              <a:spcPct val="15000"/>
            </a:spcAft>
            <a:buChar char="•"/>
          </a:pPr>
          <a:r>
            <a:rPr lang="en-US" sz="1600" kern="1200" dirty="0"/>
            <a:t>Supervisors provide advice &amp; feedback to candidates</a:t>
          </a:r>
        </a:p>
      </dsp:txBody>
      <dsp:txXfrm rot="-5400000">
        <a:off x="919520" y="2379323"/>
        <a:ext cx="10008424" cy="770477"/>
      </dsp:txXfrm>
    </dsp:sp>
    <dsp:sp modelId="{2687C53F-2C25-8C4D-BC09-FCEF3B0EC667}">
      <dsp:nvSpPr>
        <dsp:cNvPr id="0" name=""/>
        <dsp:cNvSpPr/>
      </dsp:nvSpPr>
      <dsp:spPr>
        <a:xfrm rot="5400000">
          <a:off x="-197039" y="3702329"/>
          <a:ext cx="1313598" cy="919519"/>
        </a:xfrm>
        <a:prstGeom prst="chevron">
          <a:avLst/>
        </a:prstGeom>
        <a:solidFill>
          <a:schemeClr val="accent2">
            <a:shade val="80000"/>
            <a:hueOff val="391620"/>
            <a:satOff val="-93969"/>
            <a:lumOff val="46700"/>
            <a:alphaOff val="0"/>
          </a:schemeClr>
        </a:solidFill>
        <a:ln w="25400" cap="flat" cmpd="sng" algn="ctr">
          <a:solidFill>
            <a:schemeClr val="accent2">
              <a:shade val="80000"/>
              <a:hueOff val="391620"/>
              <a:satOff val="-93969"/>
              <a:lumOff val="4670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Selection</a:t>
          </a:r>
        </a:p>
      </dsp:txBody>
      <dsp:txXfrm rot="-5400000">
        <a:off x="1" y="3965050"/>
        <a:ext cx="919519" cy="394079"/>
      </dsp:txXfrm>
    </dsp:sp>
    <dsp:sp modelId="{1D47C798-58E6-BD42-80D0-F187B0F8FC90}">
      <dsp:nvSpPr>
        <dsp:cNvPr id="0" name=""/>
        <dsp:cNvSpPr/>
      </dsp:nvSpPr>
      <dsp:spPr>
        <a:xfrm rot="5400000">
          <a:off x="5517652" y="-1092843"/>
          <a:ext cx="853839" cy="10050105"/>
        </a:xfrm>
        <a:prstGeom prst="round2SameRect">
          <a:avLst/>
        </a:prstGeom>
        <a:solidFill>
          <a:schemeClr val="lt1">
            <a:alpha val="90000"/>
            <a:hueOff val="0"/>
            <a:satOff val="0"/>
            <a:lumOff val="0"/>
            <a:alphaOff val="0"/>
          </a:schemeClr>
        </a:solidFill>
        <a:ln w="25400" cap="flat" cmpd="sng" algn="ctr">
          <a:solidFill>
            <a:schemeClr val="accent2">
              <a:shade val="80000"/>
              <a:hueOff val="391620"/>
              <a:satOff val="-93969"/>
              <a:lumOff val="4670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Supervisors review applications &amp; rank applicants</a:t>
          </a:r>
        </a:p>
        <a:p>
          <a:pPr marL="171450" lvl="1" indent="-171450" algn="l" defTabSz="711200">
            <a:lnSpc>
              <a:spcPct val="90000"/>
            </a:lnSpc>
            <a:spcBef>
              <a:spcPct val="0"/>
            </a:spcBef>
            <a:spcAft>
              <a:spcPct val="15000"/>
            </a:spcAft>
            <a:buChar char="•"/>
          </a:pPr>
          <a:r>
            <a:rPr lang="en-US" sz="1600" kern="1200" dirty="0"/>
            <a:t>MRC LID Board reviews applications &amp; shortlists applicants</a:t>
          </a:r>
        </a:p>
        <a:p>
          <a:pPr marL="171450" lvl="1" indent="-171450" algn="l" defTabSz="711200">
            <a:lnSpc>
              <a:spcPct val="90000"/>
            </a:lnSpc>
            <a:spcBef>
              <a:spcPct val="0"/>
            </a:spcBef>
            <a:spcAft>
              <a:spcPct val="15000"/>
            </a:spcAft>
            <a:buChar char="•"/>
          </a:pPr>
          <a:r>
            <a:rPr lang="en-US" sz="1600" kern="1200" dirty="0"/>
            <a:t>MRC LID Board interviews shortlisted applicants</a:t>
          </a:r>
        </a:p>
      </dsp:txBody>
      <dsp:txXfrm rot="-5400000">
        <a:off x="919520" y="3546970"/>
        <a:ext cx="10008424" cy="77047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5AEDBC-F288-6E40-9BFF-A7FFB46B333A}">
      <dsp:nvSpPr>
        <dsp:cNvPr id="0" name=""/>
        <dsp:cNvSpPr/>
      </dsp:nvSpPr>
      <dsp:spPr>
        <a:xfrm rot="5400000">
          <a:off x="-197039" y="199388"/>
          <a:ext cx="1313598" cy="919519"/>
        </a:xfrm>
        <a:prstGeom prst="chevron">
          <a:avLst/>
        </a:prstGeom>
        <a:solidFill>
          <a:schemeClr val="accent2">
            <a:shade val="8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Preparation</a:t>
          </a:r>
        </a:p>
      </dsp:txBody>
      <dsp:txXfrm rot="-5400000">
        <a:off x="1" y="462109"/>
        <a:ext cx="919519" cy="394079"/>
      </dsp:txXfrm>
    </dsp:sp>
    <dsp:sp modelId="{54F6EFAD-81F9-2C47-ADA7-B16DD718BA4E}">
      <dsp:nvSpPr>
        <dsp:cNvPr id="0" name=""/>
        <dsp:cNvSpPr/>
      </dsp:nvSpPr>
      <dsp:spPr>
        <a:xfrm rot="5400000">
          <a:off x="5517652" y="-4595784"/>
          <a:ext cx="853839" cy="10050105"/>
        </a:xfrm>
        <a:prstGeom prst="round2SameRect">
          <a:avLst/>
        </a:prstGeom>
        <a:solidFill>
          <a:schemeClr val="lt1">
            <a:alpha val="9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Supervisors complete mandatory training</a:t>
          </a:r>
        </a:p>
        <a:p>
          <a:pPr marL="171450" lvl="1" indent="-171450" algn="l" defTabSz="711200">
            <a:lnSpc>
              <a:spcPct val="90000"/>
            </a:lnSpc>
            <a:spcBef>
              <a:spcPct val="0"/>
            </a:spcBef>
            <a:spcAft>
              <a:spcPct val="15000"/>
            </a:spcAft>
            <a:buChar char="•"/>
          </a:pPr>
          <a:r>
            <a:rPr lang="en-US" sz="1600" kern="1200" dirty="0"/>
            <a:t>Supervisors submit project proposals to MRC LID Board</a:t>
          </a:r>
        </a:p>
      </dsp:txBody>
      <dsp:txXfrm rot="-5400000">
        <a:off x="919520" y="44029"/>
        <a:ext cx="10008424" cy="770477"/>
      </dsp:txXfrm>
    </dsp:sp>
    <dsp:sp modelId="{149ACD95-5E0F-6E41-A28D-4FB067948A3D}">
      <dsp:nvSpPr>
        <dsp:cNvPr id="0" name=""/>
        <dsp:cNvSpPr/>
      </dsp:nvSpPr>
      <dsp:spPr>
        <a:xfrm rot="5400000">
          <a:off x="-197039" y="1367035"/>
          <a:ext cx="1313598" cy="919519"/>
        </a:xfrm>
        <a:prstGeom prst="chevron">
          <a:avLst/>
        </a:prstGeom>
        <a:solidFill>
          <a:schemeClr val="accent2">
            <a:shade val="80000"/>
            <a:hueOff val="130540"/>
            <a:satOff val="-31323"/>
            <a:lumOff val="15567"/>
            <a:alphaOff val="0"/>
          </a:schemeClr>
        </a:solidFill>
        <a:ln w="25400" cap="flat" cmpd="sng" algn="ctr">
          <a:solidFill>
            <a:schemeClr val="accent2">
              <a:shade val="80000"/>
              <a:hueOff val="130540"/>
              <a:satOff val="-31323"/>
              <a:lumOff val="1556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Recruitment</a:t>
          </a:r>
        </a:p>
      </dsp:txBody>
      <dsp:txXfrm rot="-5400000">
        <a:off x="1" y="1629756"/>
        <a:ext cx="919519" cy="394079"/>
      </dsp:txXfrm>
    </dsp:sp>
    <dsp:sp modelId="{A858DCA9-614B-594A-8331-F3BD066EF541}">
      <dsp:nvSpPr>
        <dsp:cNvPr id="0" name=""/>
        <dsp:cNvSpPr/>
      </dsp:nvSpPr>
      <dsp:spPr>
        <a:xfrm rot="5400000">
          <a:off x="5517652" y="-3428137"/>
          <a:ext cx="853839" cy="10050105"/>
        </a:xfrm>
        <a:prstGeom prst="round2SameRect">
          <a:avLst/>
        </a:prstGeom>
        <a:solidFill>
          <a:schemeClr val="lt1">
            <a:alpha val="90000"/>
            <a:hueOff val="0"/>
            <a:satOff val="0"/>
            <a:lumOff val="0"/>
            <a:alphaOff val="0"/>
          </a:schemeClr>
        </a:solidFill>
        <a:ln w="25400" cap="flat" cmpd="sng" algn="ctr">
          <a:solidFill>
            <a:schemeClr val="accent2">
              <a:shade val="80000"/>
              <a:hueOff val="130540"/>
              <a:satOff val="-31323"/>
              <a:lumOff val="1556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MRC LID Board advertises approved projects on website</a:t>
          </a:r>
        </a:p>
        <a:p>
          <a:pPr marL="171450" lvl="1" indent="-171450" algn="l" defTabSz="711200">
            <a:lnSpc>
              <a:spcPct val="90000"/>
            </a:lnSpc>
            <a:spcBef>
              <a:spcPct val="0"/>
            </a:spcBef>
            <a:spcAft>
              <a:spcPct val="15000"/>
            </a:spcAft>
            <a:buChar char="•"/>
          </a:pPr>
          <a:r>
            <a:rPr lang="en-US" sz="1600" b="1" kern="1200" dirty="0">
              <a:solidFill>
                <a:srgbClr val="C00000"/>
              </a:solidFill>
            </a:rPr>
            <a:t>Candidates contact potential supervisory teams</a:t>
          </a:r>
        </a:p>
      </dsp:txBody>
      <dsp:txXfrm rot="-5400000">
        <a:off x="919520" y="1211676"/>
        <a:ext cx="10008424" cy="770477"/>
      </dsp:txXfrm>
    </dsp:sp>
    <dsp:sp modelId="{71F99177-7944-C940-B2D7-F2BB895E8252}">
      <dsp:nvSpPr>
        <dsp:cNvPr id="0" name=""/>
        <dsp:cNvSpPr/>
      </dsp:nvSpPr>
      <dsp:spPr>
        <a:xfrm rot="5400000">
          <a:off x="-197039" y="2534682"/>
          <a:ext cx="1313598" cy="919519"/>
        </a:xfrm>
        <a:prstGeom prst="chevron">
          <a:avLst/>
        </a:prstGeom>
        <a:solidFill>
          <a:schemeClr val="accent2">
            <a:shade val="80000"/>
            <a:hueOff val="261080"/>
            <a:satOff val="-62646"/>
            <a:lumOff val="31133"/>
            <a:alphaOff val="0"/>
          </a:schemeClr>
        </a:solidFill>
        <a:ln w="25400" cap="flat" cmpd="sng" algn="ctr">
          <a:solidFill>
            <a:schemeClr val="accent2">
              <a:shade val="80000"/>
              <a:hueOff val="261080"/>
              <a:satOff val="-62646"/>
              <a:lumOff val="3113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Application</a:t>
          </a:r>
        </a:p>
      </dsp:txBody>
      <dsp:txXfrm rot="-5400000">
        <a:off x="1" y="2797403"/>
        <a:ext cx="919519" cy="394079"/>
      </dsp:txXfrm>
    </dsp:sp>
    <dsp:sp modelId="{515CC01F-1B20-E947-8B33-9B8F06062EF9}">
      <dsp:nvSpPr>
        <dsp:cNvPr id="0" name=""/>
        <dsp:cNvSpPr/>
      </dsp:nvSpPr>
      <dsp:spPr>
        <a:xfrm rot="5400000">
          <a:off x="5517652" y="-2260490"/>
          <a:ext cx="853839" cy="10050105"/>
        </a:xfrm>
        <a:prstGeom prst="round2SameRect">
          <a:avLst/>
        </a:prstGeom>
        <a:solidFill>
          <a:schemeClr val="lt1">
            <a:alpha val="90000"/>
            <a:hueOff val="0"/>
            <a:satOff val="0"/>
            <a:lumOff val="0"/>
            <a:alphaOff val="0"/>
          </a:schemeClr>
        </a:solidFill>
        <a:ln w="25400" cap="flat" cmpd="sng" algn="ctr">
          <a:solidFill>
            <a:schemeClr val="accent2">
              <a:shade val="80000"/>
              <a:hueOff val="261080"/>
              <a:satOff val="-62646"/>
              <a:lumOff val="3113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Candidates prepare applications &amp; scientific proposals</a:t>
          </a:r>
        </a:p>
        <a:p>
          <a:pPr marL="171450" lvl="1" indent="-171450" algn="l" defTabSz="711200">
            <a:lnSpc>
              <a:spcPct val="90000"/>
            </a:lnSpc>
            <a:spcBef>
              <a:spcPct val="0"/>
            </a:spcBef>
            <a:spcAft>
              <a:spcPct val="15000"/>
            </a:spcAft>
            <a:buChar char="•"/>
          </a:pPr>
          <a:r>
            <a:rPr lang="en-US" sz="1600" kern="1200" dirty="0"/>
            <a:t>Supervisors provide advice &amp; feedback to candidates</a:t>
          </a:r>
        </a:p>
      </dsp:txBody>
      <dsp:txXfrm rot="-5400000">
        <a:off x="919520" y="2379323"/>
        <a:ext cx="10008424" cy="770477"/>
      </dsp:txXfrm>
    </dsp:sp>
    <dsp:sp modelId="{2687C53F-2C25-8C4D-BC09-FCEF3B0EC667}">
      <dsp:nvSpPr>
        <dsp:cNvPr id="0" name=""/>
        <dsp:cNvSpPr/>
      </dsp:nvSpPr>
      <dsp:spPr>
        <a:xfrm rot="5400000">
          <a:off x="-197039" y="3702329"/>
          <a:ext cx="1313598" cy="919519"/>
        </a:xfrm>
        <a:prstGeom prst="chevron">
          <a:avLst/>
        </a:prstGeom>
        <a:solidFill>
          <a:schemeClr val="accent2">
            <a:shade val="80000"/>
            <a:hueOff val="391620"/>
            <a:satOff val="-93969"/>
            <a:lumOff val="46700"/>
            <a:alphaOff val="0"/>
          </a:schemeClr>
        </a:solidFill>
        <a:ln w="25400" cap="flat" cmpd="sng" algn="ctr">
          <a:solidFill>
            <a:schemeClr val="accent2">
              <a:shade val="80000"/>
              <a:hueOff val="391620"/>
              <a:satOff val="-93969"/>
              <a:lumOff val="4670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Selection</a:t>
          </a:r>
        </a:p>
      </dsp:txBody>
      <dsp:txXfrm rot="-5400000">
        <a:off x="1" y="3965050"/>
        <a:ext cx="919519" cy="394079"/>
      </dsp:txXfrm>
    </dsp:sp>
    <dsp:sp modelId="{1D47C798-58E6-BD42-80D0-F187B0F8FC90}">
      <dsp:nvSpPr>
        <dsp:cNvPr id="0" name=""/>
        <dsp:cNvSpPr/>
      </dsp:nvSpPr>
      <dsp:spPr>
        <a:xfrm rot="5400000">
          <a:off x="5517652" y="-1092843"/>
          <a:ext cx="853839" cy="10050105"/>
        </a:xfrm>
        <a:prstGeom prst="round2SameRect">
          <a:avLst/>
        </a:prstGeom>
        <a:solidFill>
          <a:schemeClr val="lt1">
            <a:alpha val="90000"/>
            <a:hueOff val="0"/>
            <a:satOff val="0"/>
            <a:lumOff val="0"/>
            <a:alphaOff val="0"/>
          </a:schemeClr>
        </a:solidFill>
        <a:ln w="25400" cap="flat" cmpd="sng" algn="ctr">
          <a:solidFill>
            <a:schemeClr val="accent2">
              <a:shade val="80000"/>
              <a:hueOff val="391620"/>
              <a:satOff val="-93969"/>
              <a:lumOff val="4670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Supervisors review applications &amp; rank applicants</a:t>
          </a:r>
        </a:p>
        <a:p>
          <a:pPr marL="171450" lvl="1" indent="-171450" algn="l" defTabSz="711200">
            <a:lnSpc>
              <a:spcPct val="90000"/>
            </a:lnSpc>
            <a:spcBef>
              <a:spcPct val="0"/>
            </a:spcBef>
            <a:spcAft>
              <a:spcPct val="15000"/>
            </a:spcAft>
            <a:buChar char="•"/>
          </a:pPr>
          <a:r>
            <a:rPr lang="en-US" sz="1600" kern="1200" dirty="0"/>
            <a:t>MRC LID Board reviews applications &amp; shortlists applicants</a:t>
          </a:r>
        </a:p>
        <a:p>
          <a:pPr marL="171450" lvl="1" indent="-171450" algn="l" defTabSz="711200">
            <a:lnSpc>
              <a:spcPct val="90000"/>
            </a:lnSpc>
            <a:spcBef>
              <a:spcPct val="0"/>
            </a:spcBef>
            <a:spcAft>
              <a:spcPct val="15000"/>
            </a:spcAft>
            <a:buChar char="•"/>
          </a:pPr>
          <a:r>
            <a:rPr lang="en-US" sz="1600" kern="1200" dirty="0"/>
            <a:t>MRC LID Board interviews shortlisted applicants</a:t>
          </a:r>
        </a:p>
      </dsp:txBody>
      <dsp:txXfrm rot="-5400000">
        <a:off x="919520" y="3546970"/>
        <a:ext cx="10008424" cy="77047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5AEDBC-F288-6E40-9BFF-A7FFB46B333A}">
      <dsp:nvSpPr>
        <dsp:cNvPr id="0" name=""/>
        <dsp:cNvSpPr/>
      </dsp:nvSpPr>
      <dsp:spPr>
        <a:xfrm rot="5400000">
          <a:off x="-197039" y="199388"/>
          <a:ext cx="1313598" cy="919519"/>
        </a:xfrm>
        <a:prstGeom prst="chevron">
          <a:avLst/>
        </a:prstGeom>
        <a:solidFill>
          <a:schemeClr val="accent2">
            <a:shade val="8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Preparation</a:t>
          </a:r>
        </a:p>
      </dsp:txBody>
      <dsp:txXfrm rot="-5400000">
        <a:off x="1" y="462109"/>
        <a:ext cx="919519" cy="394079"/>
      </dsp:txXfrm>
    </dsp:sp>
    <dsp:sp modelId="{54F6EFAD-81F9-2C47-ADA7-B16DD718BA4E}">
      <dsp:nvSpPr>
        <dsp:cNvPr id="0" name=""/>
        <dsp:cNvSpPr/>
      </dsp:nvSpPr>
      <dsp:spPr>
        <a:xfrm rot="5400000">
          <a:off x="5517652" y="-4595784"/>
          <a:ext cx="853839" cy="10050105"/>
        </a:xfrm>
        <a:prstGeom prst="round2SameRect">
          <a:avLst/>
        </a:prstGeom>
        <a:solidFill>
          <a:schemeClr val="lt1">
            <a:alpha val="9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Supervisors complete mandatory training</a:t>
          </a:r>
        </a:p>
        <a:p>
          <a:pPr marL="171450" lvl="1" indent="-171450" algn="l" defTabSz="711200">
            <a:lnSpc>
              <a:spcPct val="90000"/>
            </a:lnSpc>
            <a:spcBef>
              <a:spcPct val="0"/>
            </a:spcBef>
            <a:spcAft>
              <a:spcPct val="15000"/>
            </a:spcAft>
            <a:buChar char="•"/>
          </a:pPr>
          <a:r>
            <a:rPr lang="en-US" sz="1600" kern="1200" dirty="0"/>
            <a:t>Supervisors submit project proposals to MRC LID Board</a:t>
          </a:r>
        </a:p>
      </dsp:txBody>
      <dsp:txXfrm rot="-5400000">
        <a:off x="919520" y="44029"/>
        <a:ext cx="10008424" cy="770477"/>
      </dsp:txXfrm>
    </dsp:sp>
    <dsp:sp modelId="{149ACD95-5E0F-6E41-A28D-4FB067948A3D}">
      <dsp:nvSpPr>
        <dsp:cNvPr id="0" name=""/>
        <dsp:cNvSpPr/>
      </dsp:nvSpPr>
      <dsp:spPr>
        <a:xfrm rot="5400000">
          <a:off x="-197039" y="1367035"/>
          <a:ext cx="1313598" cy="919519"/>
        </a:xfrm>
        <a:prstGeom prst="chevron">
          <a:avLst/>
        </a:prstGeom>
        <a:solidFill>
          <a:schemeClr val="accent2">
            <a:shade val="80000"/>
            <a:hueOff val="130540"/>
            <a:satOff val="-31323"/>
            <a:lumOff val="15567"/>
            <a:alphaOff val="0"/>
          </a:schemeClr>
        </a:solidFill>
        <a:ln w="25400" cap="flat" cmpd="sng" algn="ctr">
          <a:solidFill>
            <a:schemeClr val="accent2">
              <a:shade val="80000"/>
              <a:hueOff val="130540"/>
              <a:satOff val="-31323"/>
              <a:lumOff val="1556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Recruitment</a:t>
          </a:r>
        </a:p>
      </dsp:txBody>
      <dsp:txXfrm rot="-5400000">
        <a:off x="1" y="1629756"/>
        <a:ext cx="919519" cy="394079"/>
      </dsp:txXfrm>
    </dsp:sp>
    <dsp:sp modelId="{A858DCA9-614B-594A-8331-F3BD066EF541}">
      <dsp:nvSpPr>
        <dsp:cNvPr id="0" name=""/>
        <dsp:cNvSpPr/>
      </dsp:nvSpPr>
      <dsp:spPr>
        <a:xfrm rot="5400000">
          <a:off x="5517652" y="-3428137"/>
          <a:ext cx="853839" cy="10050105"/>
        </a:xfrm>
        <a:prstGeom prst="round2SameRect">
          <a:avLst/>
        </a:prstGeom>
        <a:solidFill>
          <a:schemeClr val="lt1">
            <a:alpha val="90000"/>
            <a:hueOff val="0"/>
            <a:satOff val="0"/>
            <a:lumOff val="0"/>
            <a:alphaOff val="0"/>
          </a:schemeClr>
        </a:solidFill>
        <a:ln w="25400" cap="flat" cmpd="sng" algn="ctr">
          <a:solidFill>
            <a:schemeClr val="accent2">
              <a:shade val="80000"/>
              <a:hueOff val="130540"/>
              <a:satOff val="-31323"/>
              <a:lumOff val="1556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MRC LID Board advertises approved projects on website</a:t>
          </a:r>
        </a:p>
        <a:p>
          <a:pPr marL="171450" lvl="1" indent="-171450" algn="l" defTabSz="711200">
            <a:lnSpc>
              <a:spcPct val="90000"/>
            </a:lnSpc>
            <a:spcBef>
              <a:spcPct val="0"/>
            </a:spcBef>
            <a:spcAft>
              <a:spcPct val="15000"/>
            </a:spcAft>
            <a:buChar char="•"/>
          </a:pPr>
          <a:r>
            <a:rPr lang="en-US" sz="1600" kern="1200" dirty="0"/>
            <a:t>Candidates contact potential supervisory teams</a:t>
          </a:r>
        </a:p>
      </dsp:txBody>
      <dsp:txXfrm rot="-5400000">
        <a:off x="919520" y="1211676"/>
        <a:ext cx="10008424" cy="770477"/>
      </dsp:txXfrm>
    </dsp:sp>
    <dsp:sp modelId="{71F99177-7944-C940-B2D7-F2BB895E8252}">
      <dsp:nvSpPr>
        <dsp:cNvPr id="0" name=""/>
        <dsp:cNvSpPr/>
      </dsp:nvSpPr>
      <dsp:spPr>
        <a:xfrm rot="5400000">
          <a:off x="-197039" y="2534682"/>
          <a:ext cx="1313598" cy="919519"/>
        </a:xfrm>
        <a:prstGeom prst="chevron">
          <a:avLst/>
        </a:prstGeom>
        <a:solidFill>
          <a:schemeClr val="accent2">
            <a:shade val="80000"/>
            <a:hueOff val="261080"/>
            <a:satOff val="-62646"/>
            <a:lumOff val="31133"/>
            <a:alphaOff val="0"/>
          </a:schemeClr>
        </a:solidFill>
        <a:ln w="25400" cap="flat" cmpd="sng" algn="ctr">
          <a:solidFill>
            <a:schemeClr val="accent2">
              <a:shade val="80000"/>
              <a:hueOff val="261080"/>
              <a:satOff val="-62646"/>
              <a:lumOff val="3113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Application</a:t>
          </a:r>
        </a:p>
      </dsp:txBody>
      <dsp:txXfrm rot="-5400000">
        <a:off x="1" y="2797403"/>
        <a:ext cx="919519" cy="394079"/>
      </dsp:txXfrm>
    </dsp:sp>
    <dsp:sp modelId="{515CC01F-1B20-E947-8B33-9B8F06062EF9}">
      <dsp:nvSpPr>
        <dsp:cNvPr id="0" name=""/>
        <dsp:cNvSpPr/>
      </dsp:nvSpPr>
      <dsp:spPr>
        <a:xfrm rot="5400000">
          <a:off x="5517652" y="-2260490"/>
          <a:ext cx="853839" cy="10050105"/>
        </a:xfrm>
        <a:prstGeom prst="round2SameRect">
          <a:avLst/>
        </a:prstGeom>
        <a:solidFill>
          <a:schemeClr val="lt1">
            <a:alpha val="90000"/>
            <a:hueOff val="0"/>
            <a:satOff val="0"/>
            <a:lumOff val="0"/>
            <a:alphaOff val="0"/>
          </a:schemeClr>
        </a:solidFill>
        <a:ln w="25400" cap="flat" cmpd="sng" algn="ctr">
          <a:solidFill>
            <a:schemeClr val="accent2">
              <a:shade val="80000"/>
              <a:hueOff val="261080"/>
              <a:satOff val="-62646"/>
              <a:lumOff val="3113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solidFill>
                <a:srgbClr val="C00000"/>
              </a:solidFill>
            </a:rPr>
            <a:t>Candidates prepare applications &amp; scientific proposals</a:t>
          </a:r>
        </a:p>
        <a:p>
          <a:pPr marL="171450" lvl="1" indent="-171450" algn="l" defTabSz="711200">
            <a:lnSpc>
              <a:spcPct val="90000"/>
            </a:lnSpc>
            <a:spcBef>
              <a:spcPct val="0"/>
            </a:spcBef>
            <a:spcAft>
              <a:spcPct val="15000"/>
            </a:spcAft>
            <a:buChar char="•"/>
          </a:pPr>
          <a:r>
            <a:rPr lang="en-US" sz="1600" b="1" kern="1200" dirty="0">
              <a:solidFill>
                <a:srgbClr val="C00000"/>
              </a:solidFill>
            </a:rPr>
            <a:t>Supervisors provide advice &amp; feedback to candidates</a:t>
          </a:r>
        </a:p>
      </dsp:txBody>
      <dsp:txXfrm rot="-5400000">
        <a:off x="919520" y="2379323"/>
        <a:ext cx="10008424" cy="770477"/>
      </dsp:txXfrm>
    </dsp:sp>
    <dsp:sp modelId="{2687C53F-2C25-8C4D-BC09-FCEF3B0EC667}">
      <dsp:nvSpPr>
        <dsp:cNvPr id="0" name=""/>
        <dsp:cNvSpPr/>
      </dsp:nvSpPr>
      <dsp:spPr>
        <a:xfrm rot="5400000">
          <a:off x="-197039" y="3702329"/>
          <a:ext cx="1313598" cy="919519"/>
        </a:xfrm>
        <a:prstGeom prst="chevron">
          <a:avLst/>
        </a:prstGeom>
        <a:solidFill>
          <a:schemeClr val="accent2">
            <a:shade val="80000"/>
            <a:hueOff val="391620"/>
            <a:satOff val="-93969"/>
            <a:lumOff val="46700"/>
            <a:alphaOff val="0"/>
          </a:schemeClr>
        </a:solidFill>
        <a:ln w="25400" cap="flat" cmpd="sng" algn="ctr">
          <a:solidFill>
            <a:schemeClr val="accent2">
              <a:shade val="80000"/>
              <a:hueOff val="391620"/>
              <a:satOff val="-93969"/>
              <a:lumOff val="4670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Selection</a:t>
          </a:r>
        </a:p>
      </dsp:txBody>
      <dsp:txXfrm rot="-5400000">
        <a:off x="1" y="3965050"/>
        <a:ext cx="919519" cy="394079"/>
      </dsp:txXfrm>
    </dsp:sp>
    <dsp:sp modelId="{1D47C798-58E6-BD42-80D0-F187B0F8FC90}">
      <dsp:nvSpPr>
        <dsp:cNvPr id="0" name=""/>
        <dsp:cNvSpPr/>
      </dsp:nvSpPr>
      <dsp:spPr>
        <a:xfrm rot="5400000">
          <a:off x="5517652" y="-1092843"/>
          <a:ext cx="853839" cy="10050105"/>
        </a:xfrm>
        <a:prstGeom prst="round2SameRect">
          <a:avLst/>
        </a:prstGeom>
        <a:solidFill>
          <a:schemeClr val="lt1">
            <a:alpha val="90000"/>
            <a:hueOff val="0"/>
            <a:satOff val="0"/>
            <a:lumOff val="0"/>
            <a:alphaOff val="0"/>
          </a:schemeClr>
        </a:solidFill>
        <a:ln w="25400" cap="flat" cmpd="sng" algn="ctr">
          <a:solidFill>
            <a:schemeClr val="accent2">
              <a:shade val="80000"/>
              <a:hueOff val="391620"/>
              <a:satOff val="-93969"/>
              <a:lumOff val="4670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Supervisors review applications &amp; rank applicants</a:t>
          </a:r>
        </a:p>
        <a:p>
          <a:pPr marL="171450" lvl="1" indent="-171450" algn="l" defTabSz="711200">
            <a:lnSpc>
              <a:spcPct val="90000"/>
            </a:lnSpc>
            <a:spcBef>
              <a:spcPct val="0"/>
            </a:spcBef>
            <a:spcAft>
              <a:spcPct val="15000"/>
            </a:spcAft>
            <a:buChar char="•"/>
          </a:pPr>
          <a:r>
            <a:rPr lang="en-US" sz="1600" kern="1200" dirty="0"/>
            <a:t>MRC LID Board reviews applications &amp; shortlists applicants</a:t>
          </a:r>
        </a:p>
        <a:p>
          <a:pPr marL="171450" lvl="1" indent="-171450" algn="l" defTabSz="711200">
            <a:lnSpc>
              <a:spcPct val="90000"/>
            </a:lnSpc>
            <a:spcBef>
              <a:spcPct val="0"/>
            </a:spcBef>
            <a:spcAft>
              <a:spcPct val="15000"/>
            </a:spcAft>
            <a:buChar char="•"/>
          </a:pPr>
          <a:r>
            <a:rPr lang="en-US" sz="1600" kern="1200" dirty="0"/>
            <a:t>MRC LID Board interviews shortlisted applicants</a:t>
          </a:r>
        </a:p>
      </dsp:txBody>
      <dsp:txXfrm rot="-5400000">
        <a:off x="919520" y="3546970"/>
        <a:ext cx="10008424" cy="77047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5AEDBC-F288-6E40-9BFF-A7FFB46B333A}">
      <dsp:nvSpPr>
        <dsp:cNvPr id="0" name=""/>
        <dsp:cNvSpPr/>
      </dsp:nvSpPr>
      <dsp:spPr>
        <a:xfrm rot="5400000">
          <a:off x="-197039" y="199388"/>
          <a:ext cx="1313598" cy="919519"/>
        </a:xfrm>
        <a:prstGeom prst="chevron">
          <a:avLst/>
        </a:prstGeom>
        <a:solidFill>
          <a:schemeClr val="accent2">
            <a:shade val="8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Preparation</a:t>
          </a:r>
        </a:p>
      </dsp:txBody>
      <dsp:txXfrm rot="-5400000">
        <a:off x="1" y="462109"/>
        <a:ext cx="919519" cy="394079"/>
      </dsp:txXfrm>
    </dsp:sp>
    <dsp:sp modelId="{54F6EFAD-81F9-2C47-ADA7-B16DD718BA4E}">
      <dsp:nvSpPr>
        <dsp:cNvPr id="0" name=""/>
        <dsp:cNvSpPr/>
      </dsp:nvSpPr>
      <dsp:spPr>
        <a:xfrm rot="5400000">
          <a:off x="5517652" y="-4595784"/>
          <a:ext cx="853839" cy="10050105"/>
        </a:xfrm>
        <a:prstGeom prst="round2SameRect">
          <a:avLst/>
        </a:prstGeom>
        <a:solidFill>
          <a:schemeClr val="lt1">
            <a:alpha val="9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Supervisors complete mandatory training</a:t>
          </a:r>
        </a:p>
        <a:p>
          <a:pPr marL="171450" lvl="1" indent="-171450" algn="l" defTabSz="711200">
            <a:lnSpc>
              <a:spcPct val="90000"/>
            </a:lnSpc>
            <a:spcBef>
              <a:spcPct val="0"/>
            </a:spcBef>
            <a:spcAft>
              <a:spcPct val="15000"/>
            </a:spcAft>
            <a:buChar char="•"/>
          </a:pPr>
          <a:r>
            <a:rPr lang="en-US" sz="1600" kern="1200" dirty="0"/>
            <a:t>Supervisors submit project proposals to MRC LID Board</a:t>
          </a:r>
        </a:p>
      </dsp:txBody>
      <dsp:txXfrm rot="-5400000">
        <a:off x="919520" y="44029"/>
        <a:ext cx="10008424" cy="770477"/>
      </dsp:txXfrm>
    </dsp:sp>
    <dsp:sp modelId="{149ACD95-5E0F-6E41-A28D-4FB067948A3D}">
      <dsp:nvSpPr>
        <dsp:cNvPr id="0" name=""/>
        <dsp:cNvSpPr/>
      </dsp:nvSpPr>
      <dsp:spPr>
        <a:xfrm rot="5400000">
          <a:off x="-197039" y="1367035"/>
          <a:ext cx="1313598" cy="919519"/>
        </a:xfrm>
        <a:prstGeom prst="chevron">
          <a:avLst/>
        </a:prstGeom>
        <a:solidFill>
          <a:schemeClr val="accent2">
            <a:shade val="80000"/>
            <a:hueOff val="130540"/>
            <a:satOff val="-31323"/>
            <a:lumOff val="15567"/>
            <a:alphaOff val="0"/>
          </a:schemeClr>
        </a:solidFill>
        <a:ln w="25400" cap="flat" cmpd="sng" algn="ctr">
          <a:solidFill>
            <a:schemeClr val="accent2">
              <a:shade val="80000"/>
              <a:hueOff val="130540"/>
              <a:satOff val="-31323"/>
              <a:lumOff val="1556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Recruitment</a:t>
          </a:r>
        </a:p>
      </dsp:txBody>
      <dsp:txXfrm rot="-5400000">
        <a:off x="1" y="1629756"/>
        <a:ext cx="919519" cy="394079"/>
      </dsp:txXfrm>
    </dsp:sp>
    <dsp:sp modelId="{A858DCA9-614B-594A-8331-F3BD066EF541}">
      <dsp:nvSpPr>
        <dsp:cNvPr id="0" name=""/>
        <dsp:cNvSpPr/>
      </dsp:nvSpPr>
      <dsp:spPr>
        <a:xfrm rot="5400000">
          <a:off x="5517652" y="-3428137"/>
          <a:ext cx="853839" cy="10050105"/>
        </a:xfrm>
        <a:prstGeom prst="round2SameRect">
          <a:avLst/>
        </a:prstGeom>
        <a:solidFill>
          <a:schemeClr val="lt1">
            <a:alpha val="90000"/>
            <a:hueOff val="0"/>
            <a:satOff val="0"/>
            <a:lumOff val="0"/>
            <a:alphaOff val="0"/>
          </a:schemeClr>
        </a:solidFill>
        <a:ln w="25400" cap="flat" cmpd="sng" algn="ctr">
          <a:solidFill>
            <a:schemeClr val="accent2">
              <a:shade val="80000"/>
              <a:hueOff val="130540"/>
              <a:satOff val="-31323"/>
              <a:lumOff val="1556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MRC LID Board advertises approved projects on website</a:t>
          </a:r>
        </a:p>
        <a:p>
          <a:pPr marL="171450" lvl="1" indent="-171450" algn="l" defTabSz="711200">
            <a:lnSpc>
              <a:spcPct val="90000"/>
            </a:lnSpc>
            <a:spcBef>
              <a:spcPct val="0"/>
            </a:spcBef>
            <a:spcAft>
              <a:spcPct val="15000"/>
            </a:spcAft>
            <a:buChar char="•"/>
          </a:pPr>
          <a:r>
            <a:rPr lang="en-US" sz="1600" kern="1200" dirty="0"/>
            <a:t>Candidates contact potential supervisory teams</a:t>
          </a:r>
        </a:p>
      </dsp:txBody>
      <dsp:txXfrm rot="-5400000">
        <a:off x="919520" y="1211676"/>
        <a:ext cx="10008424" cy="770477"/>
      </dsp:txXfrm>
    </dsp:sp>
    <dsp:sp modelId="{71F99177-7944-C940-B2D7-F2BB895E8252}">
      <dsp:nvSpPr>
        <dsp:cNvPr id="0" name=""/>
        <dsp:cNvSpPr/>
      </dsp:nvSpPr>
      <dsp:spPr>
        <a:xfrm rot="5400000">
          <a:off x="-197039" y="2534682"/>
          <a:ext cx="1313598" cy="919519"/>
        </a:xfrm>
        <a:prstGeom prst="chevron">
          <a:avLst/>
        </a:prstGeom>
        <a:solidFill>
          <a:schemeClr val="accent2">
            <a:shade val="80000"/>
            <a:hueOff val="261080"/>
            <a:satOff val="-62646"/>
            <a:lumOff val="31133"/>
            <a:alphaOff val="0"/>
          </a:schemeClr>
        </a:solidFill>
        <a:ln w="25400" cap="flat" cmpd="sng" algn="ctr">
          <a:solidFill>
            <a:schemeClr val="accent2">
              <a:shade val="80000"/>
              <a:hueOff val="261080"/>
              <a:satOff val="-62646"/>
              <a:lumOff val="3113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Application</a:t>
          </a:r>
        </a:p>
      </dsp:txBody>
      <dsp:txXfrm rot="-5400000">
        <a:off x="1" y="2797403"/>
        <a:ext cx="919519" cy="394079"/>
      </dsp:txXfrm>
    </dsp:sp>
    <dsp:sp modelId="{515CC01F-1B20-E947-8B33-9B8F06062EF9}">
      <dsp:nvSpPr>
        <dsp:cNvPr id="0" name=""/>
        <dsp:cNvSpPr/>
      </dsp:nvSpPr>
      <dsp:spPr>
        <a:xfrm rot="5400000">
          <a:off x="5517652" y="-2260490"/>
          <a:ext cx="853839" cy="10050105"/>
        </a:xfrm>
        <a:prstGeom prst="round2SameRect">
          <a:avLst/>
        </a:prstGeom>
        <a:solidFill>
          <a:schemeClr val="lt1">
            <a:alpha val="90000"/>
            <a:hueOff val="0"/>
            <a:satOff val="0"/>
            <a:lumOff val="0"/>
            <a:alphaOff val="0"/>
          </a:schemeClr>
        </a:solidFill>
        <a:ln w="25400" cap="flat" cmpd="sng" algn="ctr">
          <a:solidFill>
            <a:schemeClr val="accent2">
              <a:shade val="80000"/>
              <a:hueOff val="261080"/>
              <a:satOff val="-62646"/>
              <a:lumOff val="3113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Candidates prepare applications &amp; scientific proposals</a:t>
          </a:r>
        </a:p>
        <a:p>
          <a:pPr marL="171450" lvl="1" indent="-171450" algn="l" defTabSz="711200">
            <a:lnSpc>
              <a:spcPct val="90000"/>
            </a:lnSpc>
            <a:spcBef>
              <a:spcPct val="0"/>
            </a:spcBef>
            <a:spcAft>
              <a:spcPct val="15000"/>
            </a:spcAft>
            <a:buChar char="•"/>
          </a:pPr>
          <a:r>
            <a:rPr lang="en-US" sz="1600" kern="1200" dirty="0"/>
            <a:t>Supervisors provide advice &amp; feedback to candidates</a:t>
          </a:r>
        </a:p>
      </dsp:txBody>
      <dsp:txXfrm rot="-5400000">
        <a:off x="919520" y="2379323"/>
        <a:ext cx="10008424" cy="770477"/>
      </dsp:txXfrm>
    </dsp:sp>
    <dsp:sp modelId="{2687C53F-2C25-8C4D-BC09-FCEF3B0EC667}">
      <dsp:nvSpPr>
        <dsp:cNvPr id="0" name=""/>
        <dsp:cNvSpPr/>
      </dsp:nvSpPr>
      <dsp:spPr>
        <a:xfrm rot="5400000">
          <a:off x="-197039" y="3702329"/>
          <a:ext cx="1313598" cy="919519"/>
        </a:xfrm>
        <a:prstGeom prst="chevron">
          <a:avLst/>
        </a:prstGeom>
        <a:solidFill>
          <a:schemeClr val="accent2">
            <a:shade val="80000"/>
            <a:hueOff val="391620"/>
            <a:satOff val="-93969"/>
            <a:lumOff val="46700"/>
            <a:alphaOff val="0"/>
          </a:schemeClr>
        </a:solidFill>
        <a:ln w="25400" cap="flat" cmpd="sng" algn="ctr">
          <a:solidFill>
            <a:schemeClr val="accent2">
              <a:shade val="80000"/>
              <a:hueOff val="391620"/>
              <a:satOff val="-93969"/>
              <a:lumOff val="4670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Selection</a:t>
          </a:r>
        </a:p>
      </dsp:txBody>
      <dsp:txXfrm rot="-5400000">
        <a:off x="1" y="3965050"/>
        <a:ext cx="919519" cy="394079"/>
      </dsp:txXfrm>
    </dsp:sp>
    <dsp:sp modelId="{1D47C798-58E6-BD42-80D0-F187B0F8FC90}">
      <dsp:nvSpPr>
        <dsp:cNvPr id="0" name=""/>
        <dsp:cNvSpPr/>
      </dsp:nvSpPr>
      <dsp:spPr>
        <a:xfrm rot="5400000">
          <a:off x="5517652" y="-1092843"/>
          <a:ext cx="853839" cy="10050105"/>
        </a:xfrm>
        <a:prstGeom prst="round2SameRect">
          <a:avLst/>
        </a:prstGeom>
        <a:solidFill>
          <a:schemeClr val="lt1">
            <a:alpha val="90000"/>
            <a:hueOff val="0"/>
            <a:satOff val="0"/>
            <a:lumOff val="0"/>
            <a:alphaOff val="0"/>
          </a:schemeClr>
        </a:solidFill>
        <a:ln w="25400" cap="flat" cmpd="sng" algn="ctr">
          <a:solidFill>
            <a:schemeClr val="accent2">
              <a:shade val="80000"/>
              <a:hueOff val="391620"/>
              <a:satOff val="-93969"/>
              <a:lumOff val="4670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b="1" kern="1200" dirty="0">
              <a:solidFill>
                <a:srgbClr val="C00000"/>
              </a:solidFill>
            </a:rPr>
            <a:t>Supervisors review applications &amp; rank applicants</a:t>
          </a:r>
        </a:p>
        <a:p>
          <a:pPr marL="171450" lvl="1" indent="-171450" algn="l" defTabSz="711200">
            <a:lnSpc>
              <a:spcPct val="90000"/>
            </a:lnSpc>
            <a:spcBef>
              <a:spcPct val="0"/>
            </a:spcBef>
            <a:spcAft>
              <a:spcPct val="15000"/>
            </a:spcAft>
            <a:buChar char="•"/>
          </a:pPr>
          <a:r>
            <a:rPr lang="en-US" sz="1600" kern="1200" dirty="0"/>
            <a:t>MRC LID Board reviews applications &amp; shortlists applicants</a:t>
          </a:r>
        </a:p>
        <a:p>
          <a:pPr marL="171450" lvl="1" indent="-171450" algn="l" defTabSz="711200">
            <a:lnSpc>
              <a:spcPct val="90000"/>
            </a:lnSpc>
            <a:spcBef>
              <a:spcPct val="0"/>
            </a:spcBef>
            <a:spcAft>
              <a:spcPct val="15000"/>
            </a:spcAft>
            <a:buChar char="•"/>
          </a:pPr>
          <a:r>
            <a:rPr lang="en-US" sz="1600" kern="1200" dirty="0"/>
            <a:t>MRC LID Board interviews shortlisted applicants</a:t>
          </a:r>
        </a:p>
      </dsp:txBody>
      <dsp:txXfrm rot="-5400000">
        <a:off x="919520" y="3546970"/>
        <a:ext cx="10008424" cy="77047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5AEDBC-F288-6E40-9BFF-A7FFB46B333A}">
      <dsp:nvSpPr>
        <dsp:cNvPr id="0" name=""/>
        <dsp:cNvSpPr/>
      </dsp:nvSpPr>
      <dsp:spPr>
        <a:xfrm rot="5400000">
          <a:off x="-197039" y="199388"/>
          <a:ext cx="1313598" cy="919519"/>
        </a:xfrm>
        <a:prstGeom prst="chevron">
          <a:avLst/>
        </a:prstGeom>
        <a:solidFill>
          <a:schemeClr val="accent2">
            <a:shade val="8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Preparation</a:t>
          </a:r>
        </a:p>
      </dsp:txBody>
      <dsp:txXfrm rot="-5400000">
        <a:off x="1" y="462109"/>
        <a:ext cx="919519" cy="394079"/>
      </dsp:txXfrm>
    </dsp:sp>
    <dsp:sp modelId="{54F6EFAD-81F9-2C47-ADA7-B16DD718BA4E}">
      <dsp:nvSpPr>
        <dsp:cNvPr id="0" name=""/>
        <dsp:cNvSpPr/>
      </dsp:nvSpPr>
      <dsp:spPr>
        <a:xfrm rot="5400000">
          <a:off x="5517652" y="-4595784"/>
          <a:ext cx="853839" cy="10050105"/>
        </a:xfrm>
        <a:prstGeom prst="round2SameRect">
          <a:avLst/>
        </a:prstGeom>
        <a:solidFill>
          <a:schemeClr val="lt1">
            <a:alpha val="9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Supervisors complete mandatory training</a:t>
          </a:r>
        </a:p>
        <a:p>
          <a:pPr marL="171450" lvl="1" indent="-171450" algn="l" defTabSz="711200">
            <a:lnSpc>
              <a:spcPct val="90000"/>
            </a:lnSpc>
            <a:spcBef>
              <a:spcPct val="0"/>
            </a:spcBef>
            <a:spcAft>
              <a:spcPct val="15000"/>
            </a:spcAft>
            <a:buChar char="•"/>
          </a:pPr>
          <a:r>
            <a:rPr lang="en-US" sz="1600" kern="1200" dirty="0"/>
            <a:t>Supervisors submit project proposals to MRC LID Board</a:t>
          </a:r>
        </a:p>
      </dsp:txBody>
      <dsp:txXfrm rot="-5400000">
        <a:off x="919520" y="44029"/>
        <a:ext cx="10008424" cy="770477"/>
      </dsp:txXfrm>
    </dsp:sp>
    <dsp:sp modelId="{149ACD95-5E0F-6E41-A28D-4FB067948A3D}">
      <dsp:nvSpPr>
        <dsp:cNvPr id="0" name=""/>
        <dsp:cNvSpPr/>
      </dsp:nvSpPr>
      <dsp:spPr>
        <a:xfrm rot="5400000">
          <a:off x="-197039" y="1367035"/>
          <a:ext cx="1313598" cy="919519"/>
        </a:xfrm>
        <a:prstGeom prst="chevron">
          <a:avLst/>
        </a:prstGeom>
        <a:solidFill>
          <a:schemeClr val="accent2">
            <a:shade val="80000"/>
            <a:hueOff val="130540"/>
            <a:satOff val="-31323"/>
            <a:lumOff val="15567"/>
            <a:alphaOff val="0"/>
          </a:schemeClr>
        </a:solidFill>
        <a:ln w="25400" cap="flat" cmpd="sng" algn="ctr">
          <a:solidFill>
            <a:schemeClr val="accent2">
              <a:shade val="80000"/>
              <a:hueOff val="130540"/>
              <a:satOff val="-31323"/>
              <a:lumOff val="1556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Recruitment</a:t>
          </a:r>
        </a:p>
      </dsp:txBody>
      <dsp:txXfrm rot="-5400000">
        <a:off x="1" y="1629756"/>
        <a:ext cx="919519" cy="394079"/>
      </dsp:txXfrm>
    </dsp:sp>
    <dsp:sp modelId="{A858DCA9-614B-594A-8331-F3BD066EF541}">
      <dsp:nvSpPr>
        <dsp:cNvPr id="0" name=""/>
        <dsp:cNvSpPr/>
      </dsp:nvSpPr>
      <dsp:spPr>
        <a:xfrm rot="5400000">
          <a:off x="5517652" y="-3428137"/>
          <a:ext cx="853839" cy="10050105"/>
        </a:xfrm>
        <a:prstGeom prst="round2SameRect">
          <a:avLst/>
        </a:prstGeom>
        <a:solidFill>
          <a:schemeClr val="lt1">
            <a:alpha val="90000"/>
            <a:hueOff val="0"/>
            <a:satOff val="0"/>
            <a:lumOff val="0"/>
            <a:alphaOff val="0"/>
          </a:schemeClr>
        </a:solidFill>
        <a:ln w="25400" cap="flat" cmpd="sng" algn="ctr">
          <a:solidFill>
            <a:schemeClr val="accent2">
              <a:shade val="80000"/>
              <a:hueOff val="130540"/>
              <a:satOff val="-31323"/>
              <a:lumOff val="1556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MRC LID Board advertises approved projects on website</a:t>
          </a:r>
        </a:p>
        <a:p>
          <a:pPr marL="171450" lvl="1" indent="-171450" algn="l" defTabSz="711200">
            <a:lnSpc>
              <a:spcPct val="90000"/>
            </a:lnSpc>
            <a:spcBef>
              <a:spcPct val="0"/>
            </a:spcBef>
            <a:spcAft>
              <a:spcPct val="15000"/>
            </a:spcAft>
            <a:buChar char="•"/>
          </a:pPr>
          <a:r>
            <a:rPr lang="en-US" sz="1600" kern="1200" dirty="0"/>
            <a:t>Candidates contact potential supervisory teams</a:t>
          </a:r>
        </a:p>
      </dsp:txBody>
      <dsp:txXfrm rot="-5400000">
        <a:off x="919520" y="1211676"/>
        <a:ext cx="10008424" cy="770477"/>
      </dsp:txXfrm>
    </dsp:sp>
    <dsp:sp modelId="{71F99177-7944-C940-B2D7-F2BB895E8252}">
      <dsp:nvSpPr>
        <dsp:cNvPr id="0" name=""/>
        <dsp:cNvSpPr/>
      </dsp:nvSpPr>
      <dsp:spPr>
        <a:xfrm rot="5400000">
          <a:off x="-197039" y="2534682"/>
          <a:ext cx="1313598" cy="919519"/>
        </a:xfrm>
        <a:prstGeom prst="chevron">
          <a:avLst/>
        </a:prstGeom>
        <a:solidFill>
          <a:schemeClr val="accent2">
            <a:shade val="80000"/>
            <a:hueOff val="261080"/>
            <a:satOff val="-62646"/>
            <a:lumOff val="31133"/>
            <a:alphaOff val="0"/>
          </a:schemeClr>
        </a:solidFill>
        <a:ln w="25400" cap="flat" cmpd="sng" algn="ctr">
          <a:solidFill>
            <a:schemeClr val="accent2">
              <a:shade val="80000"/>
              <a:hueOff val="261080"/>
              <a:satOff val="-62646"/>
              <a:lumOff val="3113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Application</a:t>
          </a:r>
        </a:p>
      </dsp:txBody>
      <dsp:txXfrm rot="-5400000">
        <a:off x="1" y="2797403"/>
        <a:ext cx="919519" cy="394079"/>
      </dsp:txXfrm>
    </dsp:sp>
    <dsp:sp modelId="{515CC01F-1B20-E947-8B33-9B8F06062EF9}">
      <dsp:nvSpPr>
        <dsp:cNvPr id="0" name=""/>
        <dsp:cNvSpPr/>
      </dsp:nvSpPr>
      <dsp:spPr>
        <a:xfrm rot="5400000">
          <a:off x="5517652" y="-2260490"/>
          <a:ext cx="853839" cy="10050105"/>
        </a:xfrm>
        <a:prstGeom prst="round2SameRect">
          <a:avLst/>
        </a:prstGeom>
        <a:solidFill>
          <a:schemeClr val="lt1">
            <a:alpha val="90000"/>
            <a:hueOff val="0"/>
            <a:satOff val="0"/>
            <a:lumOff val="0"/>
            <a:alphaOff val="0"/>
          </a:schemeClr>
        </a:solidFill>
        <a:ln w="25400" cap="flat" cmpd="sng" algn="ctr">
          <a:solidFill>
            <a:schemeClr val="accent2">
              <a:shade val="80000"/>
              <a:hueOff val="261080"/>
              <a:satOff val="-62646"/>
              <a:lumOff val="3113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Candidates prepare applications &amp; scientific proposals</a:t>
          </a:r>
        </a:p>
        <a:p>
          <a:pPr marL="171450" lvl="1" indent="-171450" algn="l" defTabSz="711200">
            <a:lnSpc>
              <a:spcPct val="90000"/>
            </a:lnSpc>
            <a:spcBef>
              <a:spcPct val="0"/>
            </a:spcBef>
            <a:spcAft>
              <a:spcPct val="15000"/>
            </a:spcAft>
            <a:buChar char="•"/>
          </a:pPr>
          <a:r>
            <a:rPr lang="en-US" sz="1600" kern="1200" dirty="0"/>
            <a:t>Supervisors provide advice &amp; feedback to candidates</a:t>
          </a:r>
        </a:p>
      </dsp:txBody>
      <dsp:txXfrm rot="-5400000">
        <a:off x="919520" y="2379323"/>
        <a:ext cx="10008424" cy="770477"/>
      </dsp:txXfrm>
    </dsp:sp>
    <dsp:sp modelId="{2687C53F-2C25-8C4D-BC09-FCEF3B0EC667}">
      <dsp:nvSpPr>
        <dsp:cNvPr id="0" name=""/>
        <dsp:cNvSpPr/>
      </dsp:nvSpPr>
      <dsp:spPr>
        <a:xfrm rot="5400000">
          <a:off x="-197039" y="3702329"/>
          <a:ext cx="1313598" cy="919519"/>
        </a:xfrm>
        <a:prstGeom prst="chevron">
          <a:avLst/>
        </a:prstGeom>
        <a:solidFill>
          <a:schemeClr val="accent2">
            <a:shade val="80000"/>
            <a:hueOff val="391620"/>
            <a:satOff val="-93969"/>
            <a:lumOff val="46700"/>
            <a:alphaOff val="0"/>
          </a:schemeClr>
        </a:solidFill>
        <a:ln w="25400" cap="flat" cmpd="sng" algn="ctr">
          <a:solidFill>
            <a:schemeClr val="accent2">
              <a:shade val="80000"/>
              <a:hueOff val="391620"/>
              <a:satOff val="-93969"/>
              <a:lumOff val="4670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Selection</a:t>
          </a:r>
        </a:p>
      </dsp:txBody>
      <dsp:txXfrm rot="-5400000">
        <a:off x="1" y="3965050"/>
        <a:ext cx="919519" cy="394079"/>
      </dsp:txXfrm>
    </dsp:sp>
    <dsp:sp modelId="{1D47C798-58E6-BD42-80D0-F187B0F8FC90}">
      <dsp:nvSpPr>
        <dsp:cNvPr id="0" name=""/>
        <dsp:cNvSpPr/>
      </dsp:nvSpPr>
      <dsp:spPr>
        <a:xfrm rot="5400000">
          <a:off x="5517652" y="-1092843"/>
          <a:ext cx="853839" cy="10050105"/>
        </a:xfrm>
        <a:prstGeom prst="round2SameRect">
          <a:avLst/>
        </a:prstGeom>
        <a:solidFill>
          <a:schemeClr val="lt1">
            <a:alpha val="90000"/>
            <a:hueOff val="0"/>
            <a:satOff val="0"/>
            <a:lumOff val="0"/>
            <a:alphaOff val="0"/>
          </a:schemeClr>
        </a:solidFill>
        <a:ln w="25400" cap="flat" cmpd="sng" algn="ctr">
          <a:solidFill>
            <a:schemeClr val="accent2">
              <a:shade val="80000"/>
              <a:hueOff val="391620"/>
              <a:satOff val="-93969"/>
              <a:lumOff val="4670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Supervisors review applications &amp; rank applicants</a:t>
          </a:r>
        </a:p>
        <a:p>
          <a:pPr marL="171450" lvl="1" indent="-171450" algn="l" defTabSz="711200">
            <a:lnSpc>
              <a:spcPct val="90000"/>
            </a:lnSpc>
            <a:spcBef>
              <a:spcPct val="0"/>
            </a:spcBef>
            <a:spcAft>
              <a:spcPct val="15000"/>
            </a:spcAft>
            <a:buChar char="•"/>
          </a:pPr>
          <a:r>
            <a:rPr lang="en-US" sz="1600" b="1" kern="1200" dirty="0">
              <a:solidFill>
                <a:srgbClr val="C00000"/>
              </a:solidFill>
            </a:rPr>
            <a:t>MRC LID Board reviews applications &amp; shortlists applicants</a:t>
          </a:r>
        </a:p>
        <a:p>
          <a:pPr marL="171450" lvl="1" indent="-171450" algn="l" defTabSz="711200">
            <a:lnSpc>
              <a:spcPct val="90000"/>
            </a:lnSpc>
            <a:spcBef>
              <a:spcPct val="0"/>
            </a:spcBef>
            <a:spcAft>
              <a:spcPct val="15000"/>
            </a:spcAft>
            <a:buChar char="•"/>
          </a:pPr>
          <a:r>
            <a:rPr lang="en-US" sz="1600" b="1" kern="1200" dirty="0">
              <a:solidFill>
                <a:srgbClr val="C00000"/>
              </a:solidFill>
            </a:rPr>
            <a:t>MRC LID Board interviews shortlisted applicants</a:t>
          </a:r>
        </a:p>
      </dsp:txBody>
      <dsp:txXfrm rot="-5400000">
        <a:off x="919520" y="3546970"/>
        <a:ext cx="10008424" cy="77047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7" name="Date Placeholder 6"/>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5CF79F2-C15C-4E89-8426-83D93BE6B86B}" type="datetimeFigureOut">
              <a:rPr lang="en-GB" smtClean="0"/>
              <a:t>06/09/2022</a:t>
            </a:fld>
            <a:endParaRPr lang="en-GB"/>
          </a:p>
        </p:txBody>
      </p:sp>
      <p:sp>
        <p:nvSpPr>
          <p:cNvPr id="8" name="Footer Placeholder 7"/>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9" name="Slide Number Placeholder 8"/>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BC41B48-8ED3-46DB-A0AD-5DA4EC749384}" type="slidenum">
              <a:rPr lang="en-GB" smtClean="0"/>
              <a:t>‹#›</a:t>
            </a:fld>
            <a:endParaRPr lang="en-GB"/>
          </a:p>
        </p:txBody>
      </p:sp>
    </p:spTree>
    <p:extLst>
      <p:ext uri="{BB962C8B-B14F-4D97-AF65-F5344CB8AC3E}">
        <p14:creationId xmlns:p14="http://schemas.microsoft.com/office/powerpoint/2010/main" val="5019454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9" name="Date Placeholder 8"/>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182B3B-D038-4462-9A1E-628ECB8F62B6}" type="datetimeFigureOut">
              <a:rPr lang="en-GB" smtClean="0"/>
              <a:t>06/09/2022</a:t>
            </a:fld>
            <a:endParaRPr lang="en-GB"/>
          </a:p>
        </p:txBody>
      </p:sp>
      <p:sp>
        <p:nvSpPr>
          <p:cNvPr id="10" name="Slide Image Placeholder 9"/>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11" name="Notes Placeholder 10"/>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Footer Placeholder 11"/>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13" name="Slide Number Placeholder 12"/>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24D42F-6154-4FA9-9615-446FC24F1304}" type="slidenum">
              <a:rPr lang="en-GB" smtClean="0"/>
              <a:t>‹#›</a:t>
            </a:fld>
            <a:endParaRPr lang="en-GB"/>
          </a:p>
        </p:txBody>
      </p:sp>
    </p:spTree>
    <p:extLst>
      <p:ext uri="{BB962C8B-B14F-4D97-AF65-F5344CB8AC3E}">
        <p14:creationId xmlns:p14="http://schemas.microsoft.com/office/powerpoint/2010/main" val="1030012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24D42F-6154-4FA9-9615-446FC24F1304}" type="slidenum">
              <a:rPr lang="en-GB" smtClean="0"/>
              <a:t>0</a:t>
            </a:fld>
            <a:endParaRPr lang="en-GB"/>
          </a:p>
        </p:txBody>
      </p:sp>
    </p:spTree>
    <p:extLst>
      <p:ext uri="{BB962C8B-B14F-4D97-AF65-F5344CB8AC3E}">
        <p14:creationId xmlns:p14="http://schemas.microsoft.com/office/powerpoint/2010/main" val="3863328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24D42F-6154-4FA9-9615-446FC24F1304}" type="slidenum">
              <a:rPr lang="en-GB" smtClean="0"/>
              <a:t>1</a:t>
            </a:fld>
            <a:endParaRPr lang="en-GB"/>
          </a:p>
        </p:txBody>
      </p:sp>
    </p:spTree>
    <p:extLst>
      <p:ext uri="{BB962C8B-B14F-4D97-AF65-F5344CB8AC3E}">
        <p14:creationId xmlns:p14="http://schemas.microsoft.com/office/powerpoint/2010/main" val="3439741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24D42F-6154-4FA9-9615-446FC24F1304}" type="slidenum">
              <a:rPr lang="en-GB" smtClean="0"/>
              <a:t>2</a:t>
            </a:fld>
            <a:endParaRPr lang="en-GB"/>
          </a:p>
        </p:txBody>
      </p:sp>
    </p:spTree>
    <p:extLst>
      <p:ext uri="{BB962C8B-B14F-4D97-AF65-F5344CB8AC3E}">
        <p14:creationId xmlns:p14="http://schemas.microsoft.com/office/powerpoint/2010/main" val="1430448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C24D42F-6154-4FA9-9615-446FC24F1304}" type="slidenum">
              <a:rPr lang="en-GB" smtClean="0"/>
              <a:t>3</a:t>
            </a:fld>
            <a:endParaRPr lang="en-GB"/>
          </a:p>
        </p:txBody>
      </p:sp>
    </p:spTree>
    <p:extLst>
      <p:ext uri="{BB962C8B-B14F-4D97-AF65-F5344CB8AC3E}">
        <p14:creationId xmlns:p14="http://schemas.microsoft.com/office/powerpoint/2010/main" val="33994305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tandard_Slide_Dark_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989417"/>
            <a:ext cx="10512425" cy="1325563"/>
          </a:xfrm>
          <a:prstGeom prst="rect">
            <a:avLst/>
          </a:prstGeom>
        </p:spPr>
        <p:txBody>
          <a:bodyPr/>
          <a:lstStyle>
            <a:lvl1pPr>
              <a:defRPr sz="4800">
                <a:solidFill>
                  <a:schemeClr val="bg1"/>
                </a:solidFill>
                <a:latin typeface="Constantia" panose="02030602050306030303" pitchFamily="18" charset="0"/>
              </a:defRPr>
            </a:lvl1pPr>
          </a:lstStyle>
          <a:p>
            <a:r>
              <a:rPr lang="en-US" dirty="0"/>
              <a:t>Slide Title</a:t>
            </a:r>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Standard_Slide_Dark_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1985308"/>
            <a:ext cx="10512425" cy="1325563"/>
          </a:xfrm>
          <a:prstGeom prst="rect">
            <a:avLst/>
          </a:prstGeom>
        </p:spPr>
        <p:txBody>
          <a:bodyPr/>
          <a:lstStyle>
            <a:lvl1pPr>
              <a:defRPr sz="4800">
                <a:solidFill>
                  <a:schemeClr val="accent2"/>
                </a:solidFill>
                <a:latin typeface="Constantia" panose="02030602050306030303" pitchFamily="18" charset="0"/>
              </a:defRPr>
            </a:lvl1pPr>
          </a:lstStyle>
          <a:p>
            <a:r>
              <a:rPr lang="en-US" dirty="0"/>
              <a:t>Slide Title</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tandard_Slide_Dark_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279132"/>
            <a:ext cx="9480857" cy="623236"/>
          </a:xfrm>
          <a:prstGeom prst="rect">
            <a:avLst/>
          </a:prstGeom>
        </p:spPr>
        <p:txBody>
          <a:bodyPr>
            <a:normAutofit/>
          </a:bodyPr>
          <a:lstStyle>
            <a:lvl1pPr algn="l">
              <a:defRPr sz="3200" baseline="0">
                <a:solidFill>
                  <a:schemeClr val="bg1"/>
                </a:solidFill>
                <a:latin typeface="Constantia" panose="02030602050306030303" pitchFamily="18" charset="0"/>
              </a:defRPr>
            </a:lvl1pPr>
          </a:lstStyle>
          <a:p>
            <a:r>
              <a:rPr lang="en-US" dirty="0"/>
              <a:t>Slide Title</a:t>
            </a:r>
          </a:p>
        </p:txBody>
      </p:sp>
      <p:sp>
        <p:nvSpPr>
          <p:cNvPr id="3" name="Content Placeholder 2"/>
          <p:cNvSpPr>
            <a:spLocks noGrp="1"/>
          </p:cNvSpPr>
          <p:nvPr>
            <p:ph idx="1" hasCustomPrompt="1"/>
          </p:nvPr>
        </p:nvSpPr>
        <p:spPr>
          <a:xfrm>
            <a:off x="609440" y="1477818"/>
            <a:ext cx="10969943" cy="4821382"/>
          </a:xfrm>
          <a:prstGeom prst="rect">
            <a:avLst/>
          </a:prstGeom>
        </p:spPr>
        <p:txBody>
          <a:bodyPr/>
          <a:lstStyle>
            <a:lvl1pPr marL="0" indent="0">
              <a:buNone/>
              <a:defRPr sz="2400" b="0" i="0" baseline="0">
                <a:solidFill>
                  <a:srgbClr val="333333"/>
                </a:solidFill>
                <a:latin typeface="Corbel" panose="020B0503020204020204" pitchFamily="34" charset="0"/>
              </a:defRPr>
            </a:lvl1pPr>
          </a:lstStyle>
          <a:p>
            <a:pPr fontAlgn="t"/>
            <a:r>
              <a:rPr lang="en-US" sz="2400" b="1" i="0" baseline="0" dirty="0">
                <a:solidFill>
                  <a:schemeClr val="tx1"/>
                </a:solidFill>
                <a:latin typeface="open sans" charset="0"/>
              </a:rPr>
              <a:t>Body Header</a:t>
            </a:r>
          </a:p>
          <a:p>
            <a:r>
              <a:rPr lang="en-US" sz="2400" b="0" i="0" baseline="0" dirty="0">
                <a:solidFill>
                  <a:schemeClr val="tx1"/>
                </a:solidFill>
                <a:latin typeface="open sans" charset="0"/>
              </a:rPr>
              <a:t>Body text</a:t>
            </a:r>
          </a:p>
        </p:txBody>
      </p:sp>
      <p:sp>
        <p:nvSpPr>
          <p:cNvPr id="4" name="Slide Number Placeholder 5"/>
          <p:cNvSpPr>
            <a:spLocks noGrp="1"/>
          </p:cNvSpPr>
          <p:nvPr>
            <p:ph type="sldNum" sz="quarter" idx="4"/>
          </p:nvPr>
        </p:nvSpPr>
        <p:spPr>
          <a:xfrm>
            <a:off x="8609013" y="6356350"/>
            <a:ext cx="27416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95BBFC-F8AB-4F99-B558-DEBF12561351}" type="slidenum">
              <a:rPr lang="en-GB" smtClean="0"/>
              <a:t>‹#›</a:t>
            </a:fld>
            <a:endParaRPr lang="en-GB"/>
          </a:p>
        </p:txBody>
      </p:sp>
      <p:sp>
        <p:nvSpPr>
          <p:cNvPr id="5" name="Footer Placeholder 4"/>
          <p:cNvSpPr>
            <a:spLocks noGrp="1"/>
          </p:cNvSpPr>
          <p:nvPr>
            <p:ph type="ftr" sz="quarter" idx="3"/>
          </p:nvPr>
        </p:nvSpPr>
        <p:spPr>
          <a:xfrm>
            <a:off x="4037013"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Tree>
    <p:extLst>
      <p:ext uri="{BB962C8B-B14F-4D97-AF65-F5344CB8AC3E}">
        <p14:creationId xmlns:p14="http://schemas.microsoft.com/office/powerpoint/2010/main" val="450866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ndard_Slide_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609440" y="1477818"/>
            <a:ext cx="10969943" cy="4821382"/>
          </a:xfrm>
          <a:prstGeom prst="rect">
            <a:avLst/>
          </a:prstGeom>
        </p:spPr>
        <p:txBody>
          <a:bodyPr/>
          <a:lstStyle>
            <a:lvl1pPr marL="0" indent="0">
              <a:buNone/>
              <a:defRPr sz="2400" b="0" i="0" baseline="0">
                <a:solidFill>
                  <a:srgbClr val="333333"/>
                </a:solidFill>
                <a:latin typeface="Corbel" panose="020B0503020204020204" pitchFamily="34" charset="0"/>
              </a:defRPr>
            </a:lvl1pPr>
          </a:lstStyle>
          <a:p>
            <a:pPr fontAlgn="t"/>
            <a:r>
              <a:rPr lang="en-US" sz="2400" b="1" i="0" baseline="0" dirty="0">
                <a:solidFill>
                  <a:schemeClr val="tx1"/>
                </a:solidFill>
                <a:latin typeface="open sans" charset="0"/>
              </a:rPr>
              <a:t>Body Header</a:t>
            </a:r>
          </a:p>
          <a:p>
            <a:r>
              <a:rPr lang="en-US" sz="2400" b="0" i="0" baseline="0" dirty="0">
                <a:solidFill>
                  <a:schemeClr val="tx1"/>
                </a:solidFill>
                <a:latin typeface="open sans" charset="0"/>
              </a:rPr>
              <a:t>Body text</a:t>
            </a:r>
          </a:p>
        </p:txBody>
      </p:sp>
      <p:sp>
        <p:nvSpPr>
          <p:cNvPr id="5" name="Title 1"/>
          <p:cNvSpPr>
            <a:spLocks noGrp="1"/>
          </p:cNvSpPr>
          <p:nvPr>
            <p:ph type="title" hasCustomPrompt="1"/>
          </p:nvPr>
        </p:nvSpPr>
        <p:spPr>
          <a:xfrm>
            <a:off x="609441" y="279132"/>
            <a:ext cx="9417061" cy="623236"/>
          </a:xfrm>
          <a:prstGeom prst="rect">
            <a:avLst/>
          </a:prstGeom>
        </p:spPr>
        <p:txBody>
          <a:bodyPr>
            <a:normAutofit/>
          </a:bodyPr>
          <a:lstStyle>
            <a:lvl1pPr algn="l">
              <a:defRPr sz="3200" baseline="0">
                <a:solidFill>
                  <a:schemeClr val="tx1"/>
                </a:solidFill>
                <a:latin typeface="Constantia" panose="02030602050306030303" pitchFamily="18" charset="0"/>
              </a:defRPr>
            </a:lvl1pPr>
          </a:lstStyle>
          <a:p>
            <a:r>
              <a:rPr lang="en-US" dirty="0"/>
              <a:t>Slide Title</a:t>
            </a:r>
          </a:p>
        </p:txBody>
      </p:sp>
      <p:sp>
        <p:nvSpPr>
          <p:cNvPr id="4" name="Slide Number Placeholder 5"/>
          <p:cNvSpPr>
            <a:spLocks noGrp="1"/>
          </p:cNvSpPr>
          <p:nvPr>
            <p:ph type="sldNum" sz="quarter" idx="4"/>
          </p:nvPr>
        </p:nvSpPr>
        <p:spPr>
          <a:xfrm>
            <a:off x="8609013" y="6356350"/>
            <a:ext cx="27416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95BBFC-F8AB-4F99-B558-DEBF12561351}" type="slidenum">
              <a:rPr lang="en-GB" smtClean="0"/>
              <a:t>‹#›</a:t>
            </a:fld>
            <a:endParaRPr lang="en-GB"/>
          </a:p>
        </p:txBody>
      </p:sp>
      <p:sp>
        <p:nvSpPr>
          <p:cNvPr id="6" name="Footer Placeholder 4"/>
          <p:cNvSpPr>
            <a:spLocks noGrp="1"/>
          </p:cNvSpPr>
          <p:nvPr>
            <p:ph type="ftr" sz="quarter" idx="3"/>
          </p:nvPr>
        </p:nvSpPr>
        <p:spPr>
          <a:xfrm>
            <a:off x="4037013"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_Column_Slide_Dark_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5492" y="1491919"/>
            <a:ext cx="6813892" cy="4807281"/>
          </a:xfrm>
          <a:prstGeom prst="rect">
            <a:avLst/>
          </a:prstGeom>
        </p:spPr>
        <p:txBody>
          <a:bodyPr/>
          <a:lstStyle>
            <a:lvl1pPr>
              <a:defRPr sz="2400" baseline="0">
                <a:solidFill>
                  <a:srgbClr val="333333"/>
                </a:solidFill>
                <a:latin typeface="Corbel" panose="020B0503020204020204" pitchFamily="34"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lang="en-US" dirty="0"/>
          </a:p>
        </p:txBody>
      </p:sp>
      <p:sp>
        <p:nvSpPr>
          <p:cNvPr id="4" name="Text Placeholder 3"/>
          <p:cNvSpPr>
            <a:spLocks noGrp="1"/>
          </p:cNvSpPr>
          <p:nvPr>
            <p:ph type="body" sz="half" idx="2" hasCustomPrompt="1"/>
          </p:nvPr>
        </p:nvSpPr>
        <p:spPr>
          <a:xfrm>
            <a:off x="609442" y="1491919"/>
            <a:ext cx="4010039" cy="4807281"/>
          </a:xfrm>
          <a:prstGeom prst="rect">
            <a:avLst/>
          </a:prstGeom>
        </p:spPr>
        <p:txBody>
          <a:bodyPr/>
          <a:lstStyle>
            <a:lvl1pPr marL="0" indent="0">
              <a:buNone/>
              <a:defRPr sz="2400" baseline="0">
                <a:solidFill>
                  <a:srgbClr val="333333"/>
                </a:solidFill>
                <a:latin typeface="Corbel" panose="020B0503020204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fontAlgn="t"/>
            <a:r>
              <a:rPr lang="en-US" sz="2400" b="1" i="0" baseline="0" dirty="0">
                <a:solidFill>
                  <a:schemeClr val="tx1"/>
                </a:solidFill>
                <a:latin typeface="open sans" charset="0"/>
              </a:rPr>
              <a:t>Body Header</a:t>
            </a:r>
          </a:p>
          <a:p>
            <a:r>
              <a:rPr lang="en-US" sz="2400" b="0" i="0" baseline="0" dirty="0">
                <a:solidFill>
                  <a:schemeClr val="tx1"/>
                </a:solidFill>
                <a:latin typeface="open sans" charset="0"/>
              </a:rPr>
              <a:t>Body text</a:t>
            </a:r>
          </a:p>
        </p:txBody>
      </p:sp>
      <p:sp>
        <p:nvSpPr>
          <p:cNvPr id="9" name="Title 1"/>
          <p:cNvSpPr>
            <a:spLocks noGrp="1"/>
          </p:cNvSpPr>
          <p:nvPr>
            <p:ph type="title" hasCustomPrompt="1"/>
          </p:nvPr>
        </p:nvSpPr>
        <p:spPr>
          <a:xfrm>
            <a:off x="609442" y="279132"/>
            <a:ext cx="9470224" cy="623236"/>
          </a:xfrm>
          <a:prstGeom prst="rect">
            <a:avLst/>
          </a:prstGeom>
        </p:spPr>
        <p:txBody>
          <a:bodyPr>
            <a:normAutofit/>
          </a:bodyPr>
          <a:lstStyle>
            <a:lvl1pPr algn="l">
              <a:defRPr sz="3200" baseline="0">
                <a:solidFill>
                  <a:schemeClr val="bg1"/>
                </a:solidFill>
                <a:latin typeface="Constantia" panose="02030602050306030303" pitchFamily="18" charset="0"/>
              </a:defRPr>
            </a:lvl1pPr>
          </a:lstStyle>
          <a:p>
            <a:r>
              <a:rPr lang="en-US" dirty="0"/>
              <a:t>Slide Title</a:t>
            </a:r>
          </a:p>
        </p:txBody>
      </p:sp>
      <p:sp>
        <p:nvSpPr>
          <p:cNvPr id="5" name="Slide Number Placeholder 5"/>
          <p:cNvSpPr>
            <a:spLocks noGrp="1"/>
          </p:cNvSpPr>
          <p:nvPr>
            <p:ph type="sldNum" sz="quarter" idx="4"/>
          </p:nvPr>
        </p:nvSpPr>
        <p:spPr>
          <a:xfrm>
            <a:off x="8609013" y="6356350"/>
            <a:ext cx="27416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95BBFC-F8AB-4F99-B558-DEBF12561351}" type="slidenum">
              <a:rPr lang="en-GB" smtClean="0"/>
              <a:t>‹#›</a:t>
            </a:fld>
            <a:endParaRPr lang="en-GB"/>
          </a:p>
        </p:txBody>
      </p:sp>
      <p:sp>
        <p:nvSpPr>
          <p:cNvPr id="6" name="Footer Placeholder 4"/>
          <p:cNvSpPr>
            <a:spLocks noGrp="1"/>
          </p:cNvSpPr>
          <p:nvPr>
            <p:ph type="ftr" sz="quarter" idx="3"/>
          </p:nvPr>
        </p:nvSpPr>
        <p:spPr>
          <a:xfrm>
            <a:off x="4037013"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Tree>
    <p:extLst>
      <p:ext uri="{BB962C8B-B14F-4D97-AF65-F5344CB8AC3E}">
        <p14:creationId xmlns:p14="http://schemas.microsoft.com/office/powerpoint/2010/main" val="3078724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_Column_Slide_Gre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5492" y="1491919"/>
            <a:ext cx="6813892" cy="4807281"/>
          </a:xfrm>
          <a:prstGeom prst="rect">
            <a:avLst/>
          </a:prstGeom>
        </p:spPr>
        <p:txBody>
          <a:bodyPr/>
          <a:lstStyle>
            <a:lvl1pPr>
              <a:defRPr sz="2400" baseline="0">
                <a:solidFill>
                  <a:srgbClr val="333333"/>
                </a:solidFill>
                <a:latin typeface="Corbel" panose="020B0503020204020204" pitchFamily="34"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endParaRPr lang="en-US" dirty="0"/>
          </a:p>
        </p:txBody>
      </p:sp>
      <p:sp>
        <p:nvSpPr>
          <p:cNvPr id="4" name="Text Placeholder 3"/>
          <p:cNvSpPr>
            <a:spLocks noGrp="1"/>
          </p:cNvSpPr>
          <p:nvPr>
            <p:ph type="body" sz="half" idx="2" hasCustomPrompt="1"/>
          </p:nvPr>
        </p:nvSpPr>
        <p:spPr>
          <a:xfrm>
            <a:off x="609442" y="1491919"/>
            <a:ext cx="4010039" cy="4807281"/>
          </a:xfrm>
          <a:prstGeom prst="rect">
            <a:avLst/>
          </a:prstGeom>
        </p:spPr>
        <p:txBody>
          <a:bodyPr/>
          <a:lstStyle>
            <a:lvl1pPr marL="0" indent="0">
              <a:buNone/>
              <a:defRPr sz="2400" baseline="0">
                <a:solidFill>
                  <a:srgbClr val="333333"/>
                </a:solidFill>
                <a:latin typeface="Corbel" panose="020B0503020204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fontAlgn="t"/>
            <a:r>
              <a:rPr lang="en-US" sz="2400" b="1" i="0" baseline="0" dirty="0">
                <a:solidFill>
                  <a:schemeClr val="tx1"/>
                </a:solidFill>
                <a:latin typeface="open sans" charset="0"/>
              </a:rPr>
              <a:t>Body Header</a:t>
            </a:r>
          </a:p>
          <a:p>
            <a:r>
              <a:rPr lang="en-US" sz="2400" b="0" i="0" baseline="0" dirty="0">
                <a:solidFill>
                  <a:schemeClr val="tx1"/>
                </a:solidFill>
                <a:latin typeface="open sans" charset="0"/>
              </a:rPr>
              <a:t>Body text</a:t>
            </a:r>
          </a:p>
        </p:txBody>
      </p:sp>
      <p:sp>
        <p:nvSpPr>
          <p:cNvPr id="9" name="Title 1"/>
          <p:cNvSpPr>
            <a:spLocks noGrp="1"/>
          </p:cNvSpPr>
          <p:nvPr>
            <p:ph type="title" hasCustomPrompt="1"/>
          </p:nvPr>
        </p:nvSpPr>
        <p:spPr>
          <a:xfrm>
            <a:off x="609441" y="279132"/>
            <a:ext cx="10195579" cy="623236"/>
          </a:xfrm>
          <a:prstGeom prst="rect">
            <a:avLst/>
          </a:prstGeom>
        </p:spPr>
        <p:txBody>
          <a:bodyPr>
            <a:normAutofit/>
          </a:bodyPr>
          <a:lstStyle>
            <a:lvl1pPr algn="l">
              <a:defRPr sz="3200" baseline="0">
                <a:solidFill>
                  <a:schemeClr val="tx1"/>
                </a:solidFill>
                <a:latin typeface="Constantia" panose="02030602050306030303" pitchFamily="18" charset="0"/>
              </a:defRPr>
            </a:lvl1pPr>
          </a:lstStyle>
          <a:p>
            <a:r>
              <a:rPr lang="en-US" dirty="0"/>
              <a:t>Slide Title</a:t>
            </a:r>
          </a:p>
        </p:txBody>
      </p:sp>
      <p:sp>
        <p:nvSpPr>
          <p:cNvPr id="5" name="Footer Placeholder 4"/>
          <p:cNvSpPr>
            <a:spLocks noGrp="1"/>
          </p:cNvSpPr>
          <p:nvPr>
            <p:ph type="ftr" sz="quarter" idx="3"/>
          </p:nvPr>
        </p:nvSpPr>
        <p:spPr>
          <a:xfrm>
            <a:off x="4037013"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09013" y="6356350"/>
            <a:ext cx="27416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95BBFC-F8AB-4F99-B558-DEBF12561351}"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90B8CB3-ACB2-4CC2-9A77-22B944C5D5EA}" type="datetime1">
              <a:rPr lang="en-GB" smtClean="0"/>
              <a:t>06/09/2022</a:t>
            </a:fld>
            <a:endParaRPr lang="en-GB"/>
          </a:p>
        </p:txBody>
      </p:sp>
      <p:sp>
        <p:nvSpPr>
          <p:cNvPr id="4" name="Footer Placeholder 3"/>
          <p:cNvSpPr>
            <a:spLocks noGrp="1"/>
          </p:cNvSpPr>
          <p:nvPr>
            <p:ph type="ftr" sz="quarter" idx="11"/>
          </p:nvPr>
        </p:nvSpPr>
        <p:spPr/>
        <p:txBody>
          <a:bodyPr/>
          <a:lstStyle/>
          <a:p>
            <a:r>
              <a:rPr lang="en-GB"/>
              <a:t>MRC LID Welcome &amp; Induction</a:t>
            </a:r>
          </a:p>
        </p:txBody>
      </p:sp>
      <p:sp>
        <p:nvSpPr>
          <p:cNvPr id="5" name="Slide Number Placeholder 4"/>
          <p:cNvSpPr>
            <a:spLocks noGrp="1"/>
          </p:cNvSpPr>
          <p:nvPr>
            <p:ph type="sldNum" sz="quarter" idx="12"/>
          </p:nvPr>
        </p:nvSpPr>
        <p:spPr/>
        <p:txBody>
          <a:bodyPr/>
          <a:lstStyle/>
          <a:p>
            <a:fld id="{11BA35AB-851B-4F72-885C-DF534FCF2DDA}" type="slidenum">
              <a:rPr lang="en-GB" smtClean="0"/>
              <a:t>‹#›</a:t>
            </a:fld>
            <a:endParaRPr lang="en-GB"/>
          </a:p>
        </p:txBody>
      </p:sp>
    </p:spTree>
    <p:extLst>
      <p:ext uri="{BB962C8B-B14F-4D97-AF65-F5344CB8AC3E}">
        <p14:creationId xmlns:p14="http://schemas.microsoft.com/office/powerpoint/2010/main" val="3932957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42645777"/>
      </p:ext>
    </p:extLst>
  </p:cSld>
  <p:clrMap bg1="lt1" tx1="dk1" bg2="lt2" tx2="dk2" accent1="accent1" accent2="accent2" accent3="accent3" accent4="accent4" accent5="accent5" accent6="accent6" hlink="hlink" folHlink="folHlink"/>
  <p:sldLayoutIdLst>
    <p:sldLayoutId id="2147483664" r:id="rId1"/>
    <p:sldLayoutId id="2147483668" r:id="rId2"/>
    <p:sldLayoutId id="2147483650" r:id="rId3"/>
    <p:sldLayoutId id="2147483663" r:id="rId4"/>
    <p:sldLayoutId id="2147483656" r:id="rId5"/>
    <p:sldLayoutId id="2147483665" r:id="rId6"/>
    <p:sldLayoutId id="2147483669" r:id="rId7"/>
  </p:sldLayoutIdLst>
  <p:hf sldNum="0" hdr="0" ftr="0" dt="0"/>
  <p:txStyles>
    <p:titleStyle>
      <a:lvl1pPr algn="ctr" defTabSz="457200" rtl="0" eaLnBrk="1" latinLnBrk="0" hangingPunct="1">
        <a:spcBef>
          <a:spcPct val="0"/>
        </a:spcBef>
        <a:buNone/>
        <a:defRPr sz="4400" kern="1200" baseline="0">
          <a:solidFill>
            <a:schemeClr val="bg2"/>
          </a:solidFill>
          <a:latin typeface="merriweather" charset="0"/>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mailto:mrclid@lshtm.ac.uk" TargetMode="External"/><Relationship Id="rId7" Type="http://schemas.openxmlformats.org/officeDocument/2006/relationships/hyperlink" Target="mailto:vho@sgul.ac.uk" TargetMode="External"/><Relationship Id="rId2" Type="http://schemas.openxmlformats.org/officeDocument/2006/relationships/hyperlink" Target="https://mrc-lid.lshtm.ac.uk/" TargetMode="External"/><Relationship Id="rId1" Type="http://schemas.openxmlformats.org/officeDocument/2006/relationships/slideLayout" Target="../slideLayouts/slideLayout3.xml"/><Relationship Id="rId6" Type="http://schemas.openxmlformats.org/officeDocument/2006/relationships/hyperlink" Target="mailto:elizabeth.brickley@lshtm.ac.uk" TargetMode="External"/><Relationship Id="rId5" Type="http://schemas.openxmlformats.org/officeDocument/2006/relationships/hyperlink" Target="mailto:chooper@sgul.ac.uk" TargetMode="External"/><Relationship Id="rId4" Type="http://schemas.openxmlformats.org/officeDocument/2006/relationships/hyperlink" Target="mailto:neil.pearce@lshtm.ac.uk"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199" y="1569287"/>
            <a:ext cx="10512425" cy="1325563"/>
          </a:xfrm>
        </p:spPr>
        <p:txBody>
          <a:bodyPr/>
          <a:lstStyle/>
          <a:p>
            <a:r>
              <a:rPr lang="en-GB" dirty="0"/>
              <a:t>MRC London Intercollegiate Doctoral Training Partnership Studentships</a:t>
            </a:r>
          </a:p>
        </p:txBody>
      </p:sp>
      <p:sp>
        <p:nvSpPr>
          <p:cNvPr id="4" name="Title Placeholder 1"/>
          <p:cNvSpPr txBox="1">
            <a:spLocks/>
          </p:cNvSpPr>
          <p:nvPr/>
        </p:nvSpPr>
        <p:spPr>
          <a:xfrm>
            <a:off x="838198" y="3491540"/>
            <a:ext cx="10512425" cy="2110974"/>
          </a:xfrm>
          <a:prstGeom prst="rect">
            <a:avLst/>
          </a:prstGeom>
        </p:spPr>
        <p:txBody>
          <a:bodyPr vert="horz" lIns="68598" tIns="34299" rIns="68598" bIns="34299" rtlCol="0" anchor="ctr">
            <a:normAutofit fontScale="92500" lnSpcReduction="20000"/>
          </a:bodyPr>
          <a:lstStyle>
            <a:lvl1pPr algn="ctr" defTabSz="457200" rtl="0" eaLnBrk="1" latinLnBrk="0" hangingPunct="1">
              <a:spcBef>
                <a:spcPct val="0"/>
              </a:spcBef>
              <a:buNone/>
              <a:defRPr sz="4400" kern="1200" baseline="0">
                <a:solidFill>
                  <a:schemeClr val="bg2"/>
                </a:solidFill>
                <a:latin typeface="merriweather" charset="0"/>
                <a:ea typeface="+mj-ea"/>
                <a:cs typeface="+mj-cs"/>
              </a:defRPr>
            </a:lvl1pPr>
          </a:lstStyle>
          <a:p>
            <a:r>
              <a:rPr lang="en-US" sz="2800" dirty="0">
                <a:solidFill>
                  <a:schemeClr val="bg1"/>
                </a:solidFill>
                <a:latin typeface="+mj-lt"/>
                <a:cs typeface="Arial" panose="020B0604020202020204" pitchFamily="34" charset="0"/>
              </a:rPr>
              <a:t>Neil Pearce, </a:t>
            </a:r>
            <a:r>
              <a:rPr lang="en-US" sz="2800" dirty="0" err="1">
                <a:solidFill>
                  <a:schemeClr val="bg1"/>
                </a:solidFill>
                <a:latin typeface="+mj-lt"/>
                <a:cs typeface="Arial" panose="020B0604020202020204" pitchFamily="34" charset="0"/>
              </a:rPr>
              <a:t>Neil.Pearce@lshtm.ac.uk</a:t>
            </a:r>
            <a:endParaRPr lang="en-US" sz="2800" dirty="0">
              <a:solidFill>
                <a:schemeClr val="bg1"/>
              </a:solidFill>
              <a:latin typeface="+mj-lt"/>
              <a:cs typeface="Arial" panose="020B0604020202020204" pitchFamily="34" charset="0"/>
            </a:endParaRPr>
          </a:p>
          <a:p>
            <a:r>
              <a:rPr lang="en-US" sz="2800" dirty="0">
                <a:solidFill>
                  <a:schemeClr val="bg1"/>
                </a:solidFill>
                <a:latin typeface="+mj-lt"/>
                <a:cs typeface="Arial" panose="020B0604020202020204" pitchFamily="34" charset="0"/>
              </a:rPr>
              <a:t>Carwyn Hooper, </a:t>
            </a:r>
            <a:r>
              <a:rPr lang="en-US" sz="2800" dirty="0" err="1">
                <a:solidFill>
                  <a:schemeClr val="bg1"/>
                </a:solidFill>
                <a:latin typeface="+mj-lt"/>
                <a:cs typeface="Arial" panose="020B0604020202020204" pitchFamily="34" charset="0"/>
              </a:rPr>
              <a:t>chooper@sgul.ac.uk</a:t>
            </a:r>
            <a:endParaRPr lang="en-US" sz="2800" dirty="0">
              <a:solidFill>
                <a:schemeClr val="bg1"/>
              </a:solidFill>
              <a:latin typeface="+mj-lt"/>
              <a:cs typeface="Arial" panose="020B0604020202020204" pitchFamily="34" charset="0"/>
            </a:endParaRPr>
          </a:p>
          <a:p>
            <a:r>
              <a:rPr lang="en-US" sz="2800" dirty="0">
                <a:solidFill>
                  <a:schemeClr val="bg1"/>
                </a:solidFill>
                <a:latin typeface="+mj-lt"/>
                <a:cs typeface="Arial" panose="020B0604020202020204" pitchFamily="34" charset="0"/>
              </a:rPr>
              <a:t>Elizabeth </a:t>
            </a:r>
            <a:r>
              <a:rPr lang="en-US" sz="2800" dirty="0" err="1">
                <a:solidFill>
                  <a:schemeClr val="bg1"/>
                </a:solidFill>
                <a:latin typeface="+mj-lt"/>
                <a:cs typeface="Arial" panose="020B0604020202020204" pitchFamily="34" charset="0"/>
              </a:rPr>
              <a:t>Brickley</a:t>
            </a:r>
            <a:r>
              <a:rPr lang="en-US" sz="2800" dirty="0">
                <a:solidFill>
                  <a:schemeClr val="bg1"/>
                </a:solidFill>
                <a:latin typeface="+mj-lt"/>
                <a:cs typeface="Arial" panose="020B0604020202020204" pitchFamily="34" charset="0"/>
              </a:rPr>
              <a:t>, </a:t>
            </a:r>
            <a:r>
              <a:rPr lang="en-US" sz="2800" dirty="0" err="1">
                <a:solidFill>
                  <a:schemeClr val="bg1"/>
                </a:solidFill>
                <a:latin typeface="+mj-lt"/>
                <a:cs typeface="Arial" panose="020B0604020202020204" pitchFamily="34" charset="0"/>
              </a:rPr>
              <a:t>Elizabeth.Brickley@lshtm.ac.uk</a:t>
            </a:r>
            <a:endParaRPr lang="en-US" sz="2800" dirty="0">
              <a:solidFill>
                <a:schemeClr val="bg1"/>
              </a:solidFill>
              <a:latin typeface="+mj-lt"/>
              <a:cs typeface="Arial" panose="020B0604020202020204" pitchFamily="34" charset="0"/>
            </a:endParaRPr>
          </a:p>
          <a:p>
            <a:r>
              <a:rPr lang="en-US" sz="2800" dirty="0">
                <a:solidFill>
                  <a:schemeClr val="bg1"/>
                </a:solidFill>
                <a:latin typeface="+mj-lt"/>
                <a:cs typeface="Arial" panose="020B0604020202020204" pitchFamily="34" charset="0"/>
              </a:rPr>
              <a:t>Julia </a:t>
            </a:r>
            <a:r>
              <a:rPr lang="en-US" sz="2800" dirty="0" err="1">
                <a:solidFill>
                  <a:schemeClr val="bg1"/>
                </a:solidFill>
                <a:latin typeface="+mj-lt"/>
                <a:cs typeface="Arial" panose="020B0604020202020204" pitchFamily="34" charset="0"/>
              </a:rPr>
              <a:t>Pescarini</a:t>
            </a:r>
            <a:r>
              <a:rPr lang="en-US" sz="2800" dirty="0">
                <a:solidFill>
                  <a:schemeClr val="bg1"/>
                </a:solidFill>
                <a:latin typeface="+mj-lt"/>
                <a:cs typeface="Arial" panose="020B0604020202020204" pitchFamily="34" charset="0"/>
              </a:rPr>
              <a:t>, Julia.Pescarini1@lshtm.ac.uk</a:t>
            </a:r>
          </a:p>
          <a:p>
            <a:r>
              <a:rPr lang="en-US" sz="2800" dirty="0">
                <a:solidFill>
                  <a:schemeClr val="bg1"/>
                </a:solidFill>
                <a:latin typeface="+mj-lt"/>
                <a:cs typeface="Arial" panose="020B0604020202020204" pitchFamily="34" charset="0"/>
              </a:rPr>
              <a:t>Vanessa Ho, </a:t>
            </a:r>
            <a:r>
              <a:rPr lang="en-US" sz="2800" dirty="0" err="1">
                <a:solidFill>
                  <a:schemeClr val="bg1"/>
                </a:solidFill>
                <a:latin typeface="+mj-lt"/>
                <a:cs typeface="Arial" panose="020B0604020202020204" pitchFamily="34" charset="0"/>
              </a:rPr>
              <a:t>vho@sgul.ac.uk</a:t>
            </a:r>
            <a:endParaRPr lang="en-US" sz="2800" dirty="0">
              <a:solidFill>
                <a:schemeClr val="bg1"/>
              </a:solidFill>
              <a:latin typeface="+mj-lt"/>
              <a:cs typeface="Arial" panose="020B0604020202020204" pitchFamily="34" charset="0"/>
            </a:endParaRPr>
          </a:p>
          <a:p>
            <a:r>
              <a:rPr lang="en-US" sz="2800" dirty="0">
                <a:solidFill>
                  <a:schemeClr val="bg1"/>
                </a:solidFill>
                <a:latin typeface="+mj-lt"/>
                <a:cs typeface="Arial" panose="020B0604020202020204" pitchFamily="34" charset="0"/>
              </a:rPr>
              <a:t>Lara Crawford, </a:t>
            </a:r>
            <a:r>
              <a:rPr lang="en-US" sz="2800" dirty="0" err="1">
                <a:solidFill>
                  <a:schemeClr val="bg1"/>
                </a:solidFill>
                <a:latin typeface="+mj-lt"/>
                <a:cs typeface="Arial" panose="020B0604020202020204" pitchFamily="34" charset="0"/>
              </a:rPr>
              <a:t>mrclid@lshtm.ac.uk</a:t>
            </a:r>
            <a:endParaRPr lang="en-US" sz="2800" dirty="0">
              <a:solidFill>
                <a:schemeClr val="bg1"/>
              </a:solidFill>
              <a:latin typeface="+mj-lt"/>
              <a:cs typeface="Arial" panose="020B0604020202020204" pitchFamily="34" charset="0"/>
            </a:endParaRPr>
          </a:p>
          <a:p>
            <a:endParaRPr lang="en-US" sz="2800" dirty="0">
              <a:solidFill>
                <a:schemeClr val="bg1"/>
              </a:solidFill>
              <a:latin typeface="+mj-lt"/>
              <a:cs typeface="Arial" panose="020B0604020202020204" pitchFamily="34" charset="0"/>
            </a:endParaRPr>
          </a:p>
        </p:txBody>
      </p:sp>
      <p:pic>
        <p:nvPicPr>
          <p:cNvPr id="1028" name="Picture 4" descr="St George&amp;#39;s, University of London | jobs.ac.uk">
            <a:extLst>
              <a:ext uri="{FF2B5EF4-FFF2-40B4-BE49-F238E27FC236}">
                <a16:creationId xmlns:a16="http://schemas.microsoft.com/office/drawing/2014/main" id="{55E23D7C-2C2D-6845-9B59-968290655B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6857" y="5288713"/>
            <a:ext cx="2099356" cy="1049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6772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0A8C9-C42E-814C-8B50-A5244C4B5F37}"/>
              </a:ext>
            </a:extLst>
          </p:cNvPr>
          <p:cNvSpPr>
            <a:spLocks noGrp="1"/>
          </p:cNvSpPr>
          <p:nvPr>
            <p:ph type="title"/>
          </p:nvPr>
        </p:nvSpPr>
        <p:spPr/>
        <p:txBody>
          <a:bodyPr/>
          <a:lstStyle/>
          <a:p>
            <a:r>
              <a:rPr lang="en-US" dirty="0"/>
              <a:t>Mandatory training for supervisors</a:t>
            </a:r>
          </a:p>
        </p:txBody>
      </p:sp>
      <p:sp>
        <p:nvSpPr>
          <p:cNvPr id="3" name="Content Placeholder 2">
            <a:extLst>
              <a:ext uri="{FF2B5EF4-FFF2-40B4-BE49-F238E27FC236}">
                <a16:creationId xmlns:a16="http://schemas.microsoft.com/office/drawing/2014/main" id="{2D3E5DDC-2F4A-5842-854C-F27B7AA72E23}"/>
              </a:ext>
            </a:extLst>
          </p:cNvPr>
          <p:cNvSpPr>
            <a:spLocks noGrp="1"/>
          </p:cNvSpPr>
          <p:nvPr>
            <p:ph idx="1"/>
          </p:nvPr>
        </p:nvSpPr>
        <p:spPr>
          <a:xfrm>
            <a:off x="609440" y="1477818"/>
            <a:ext cx="11250051" cy="4821382"/>
          </a:xfrm>
        </p:spPr>
        <p:txBody>
          <a:bodyPr/>
          <a:lstStyle/>
          <a:p>
            <a:r>
              <a:rPr lang="en-GB" dirty="0"/>
              <a:t>All members of supervisory teams are required to complete </a:t>
            </a:r>
            <a:r>
              <a:rPr lang="en-GB" b="1" dirty="0"/>
              <a:t>mandatory training </a:t>
            </a:r>
            <a:r>
              <a:rPr lang="en-GB" dirty="0"/>
              <a:t>before 2023-24 projects are confirmed and advertised.</a:t>
            </a:r>
            <a:endParaRPr lang="en-US" dirty="0"/>
          </a:p>
          <a:p>
            <a:pPr marL="457200" indent="-457200">
              <a:buFont typeface="+mj-lt"/>
              <a:buAutoNum type="arabicPeriod"/>
            </a:pPr>
            <a:r>
              <a:rPr lang="en-US" dirty="0"/>
              <a:t>Overview of MRC LID &amp; expectations for supervisors (this session)</a:t>
            </a:r>
          </a:p>
          <a:p>
            <a:pPr marL="457200" indent="-457200">
              <a:buFont typeface="+mj-lt"/>
              <a:buAutoNum type="arabicPeriod"/>
            </a:pPr>
            <a:r>
              <a:rPr lang="en-US" dirty="0"/>
              <a:t>Equality, diversity, and inclusion (EDI) and unconscious bias</a:t>
            </a:r>
          </a:p>
          <a:p>
            <a:pPr marL="457200" indent="-457200">
              <a:buFont typeface="+mj-lt"/>
              <a:buAutoNum type="arabicPeriod"/>
            </a:pPr>
            <a:r>
              <a:rPr lang="en-US" dirty="0"/>
              <a:t>Microaggressions and being an active bystander</a:t>
            </a:r>
          </a:p>
          <a:p>
            <a:endParaRPr lang="en-US" sz="1600" dirty="0"/>
          </a:p>
          <a:p>
            <a:r>
              <a:rPr lang="en-US" dirty="0">
                <a:solidFill>
                  <a:schemeClr val="tx1"/>
                </a:solidFill>
              </a:rPr>
              <a:t>If you will need to complete your training, please email </a:t>
            </a:r>
            <a:r>
              <a:rPr lang="en-US" dirty="0" err="1">
                <a:solidFill>
                  <a:schemeClr val="tx1"/>
                </a:solidFill>
              </a:rPr>
              <a:t>staffdevelopment@lshtm.ac.uk</a:t>
            </a:r>
            <a:r>
              <a:rPr lang="en-US" dirty="0">
                <a:solidFill>
                  <a:schemeClr val="tx1"/>
                </a:solidFill>
              </a:rPr>
              <a:t>.</a:t>
            </a:r>
          </a:p>
          <a:p>
            <a:endParaRPr lang="en-US" dirty="0">
              <a:solidFill>
                <a:srgbClr val="C00000"/>
              </a:solidFill>
            </a:endParaRPr>
          </a:p>
          <a:p>
            <a:r>
              <a:rPr lang="en-US" dirty="0">
                <a:solidFill>
                  <a:srgbClr val="C00000"/>
                </a:solidFill>
              </a:rPr>
              <a:t>Please note:  If you completed trainings 2 and 3 in the last academic year, then you will not need to repeat your training for this round.</a:t>
            </a:r>
          </a:p>
          <a:p>
            <a:endParaRPr lang="en-US" sz="1600" dirty="0"/>
          </a:p>
          <a:p>
            <a:endParaRPr lang="en-US" b="1" dirty="0"/>
          </a:p>
        </p:txBody>
      </p:sp>
      <p:pic>
        <p:nvPicPr>
          <p:cNvPr id="4" name="Picture 4" descr="St George&amp;#39;s, University of London | jobs.ac.uk">
            <a:extLst>
              <a:ext uri="{FF2B5EF4-FFF2-40B4-BE49-F238E27FC236}">
                <a16:creationId xmlns:a16="http://schemas.microsoft.com/office/drawing/2014/main" id="{5E0921A2-9F6E-9C46-9039-5967D5E9DC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9208" y="102985"/>
            <a:ext cx="1776890" cy="888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6563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76BAF-F569-8A4F-88AB-64E18DADED6B}"/>
              </a:ext>
            </a:extLst>
          </p:cNvPr>
          <p:cNvSpPr>
            <a:spLocks noGrp="1"/>
          </p:cNvSpPr>
          <p:nvPr>
            <p:ph type="title"/>
          </p:nvPr>
        </p:nvSpPr>
        <p:spPr/>
        <p:txBody>
          <a:bodyPr/>
          <a:lstStyle/>
          <a:p>
            <a:r>
              <a:rPr lang="en-US" dirty="0"/>
              <a:t>Overview of timeline</a:t>
            </a:r>
          </a:p>
        </p:txBody>
      </p:sp>
      <p:pic>
        <p:nvPicPr>
          <p:cNvPr id="3" name="Picture 4" descr="St George&amp;#39;s, University of London | jobs.ac.uk">
            <a:extLst>
              <a:ext uri="{FF2B5EF4-FFF2-40B4-BE49-F238E27FC236}">
                <a16:creationId xmlns:a16="http://schemas.microsoft.com/office/drawing/2014/main" id="{56A59667-B3C6-32FB-59B4-BBABF9147B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9208" y="102985"/>
            <a:ext cx="1776890" cy="88844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Content Placeholder 6">
            <a:extLst>
              <a:ext uri="{FF2B5EF4-FFF2-40B4-BE49-F238E27FC236}">
                <a16:creationId xmlns:a16="http://schemas.microsoft.com/office/drawing/2014/main" id="{0786CDBF-AA20-B521-5410-4CC0C325D882}"/>
              </a:ext>
            </a:extLst>
          </p:cNvPr>
          <p:cNvGraphicFramePr>
            <a:graphicFrameLocks noGrp="1"/>
          </p:cNvGraphicFramePr>
          <p:nvPr>
            <p:ph idx="1"/>
          </p:nvPr>
        </p:nvGraphicFramePr>
        <p:xfrm>
          <a:off x="609600" y="1477963"/>
          <a:ext cx="10969625" cy="4821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76821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E8019-C32A-994A-993E-A5BB05380D87}"/>
              </a:ext>
            </a:extLst>
          </p:cNvPr>
          <p:cNvSpPr>
            <a:spLocks noGrp="1"/>
          </p:cNvSpPr>
          <p:nvPr>
            <p:ph type="title"/>
          </p:nvPr>
        </p:nvSpPr>
        <p:spPr/>
        <p:txBody>
          <a:bodyPr>
            <a:normAutofit/>
          </a:bodyPr>
          <a:lstStyle/>
          <a:p>
            <a:r>
              <a:rPr lang="en-US" dirty="0"/>
              <a:t>Expectations for potential supervisors</a:t>
            </a:r>
          </a:p>
        </p:txBody>
      </p:sp>
      <p:sp>
        <p:nvSpPr>
          <p:cNvPr id="3" name="Content Placeholder 2">
            <a:extLst>
              <a:ext uri="{FF2B5EF4-FFF2-40B4-BE49-F238E27FC236}">
                <a16:creationId xmlns:a16="http://schemas.microsoft.com/office/drawing/2014/main" id="{DB3ADC86-D3A2-9C43-90F7-E8149A2018D0}"/>
              </a:ext>
            </a:extLst>
          </p:cNvPr>
          <p:cNvSpPr>
            <a:spLocks noGrp="1"/>
          </p:cNvSpPr>
          <p:nvPr>
            <p:ph idx="1"/>
          </p:nvPr>
        </p:nvSpPr>
        <p:spPr>
          <a:xfrm>
            <a:off x="609440" y="1277793"/>
            <a:ext cx="10969943" cy="4821382"/>
          </a:xfrm>
        </p:spPr>
        <p:txBody>
          <a:bodyPr/>
          <a:lstStyle/>
          <a:p>
            <a:pPr marL="342900" indent="-342900">
              <a:buFont typeface="Arial" panose="020B0604020202020204" pitchFamily="34" charset="0"/>
              <a:buChar char="•"/>
            </a:pPr>
            <a:r>
              <a:rPr lang="en-US" b="1" dirty="0"/>
              <a:t>When developing a project idea</a:t>
            </a:r>
          </a:p>
          <a:p>
            <a:pPr marL="1085850" lvl="1" indent="-342900">
              <a:buFont typeface="Arial" panose="020B0604020202020204" pitchFamily="34" charset="0"/>
              <a:buChar char="•"/>
            </a:pPr>
            <a:r>
              <a:rPr lang="en-US" sz="2400" dirty="0"/>
              <a:t>Reflect on your positionality </a:t>
            </a:r>
          </a:p>
          <a:p>
            <a:pPr marL="1485900" lvl="2" indent="-342900">
              <a:buFont typeface="Arial" panose="020B0604020202020204" pitchFamily="34" charset="0"/>
              <a:buChar char="•"/>
            </a:pPr>
            <a:r>
              <a:rPr lang="en-US" sz="2000" dirty="0"/>
              <a:t>What is  your relationship to the research topic and populations impacted by the work?</a:t>
            </a:r>
          </a:p>
          <a:p>
            <a:pPr marL="1085850" lvl="1" indent="-342900">
              <a:buFont typeface="Arial" panose="020B0604020202020204" pitchFamily="34" charset="0"/>
              <a:buChar char="•"/>
            </a:pPr>
            <a:r>
              <a:rPr lang="en-US" sz="2400" dirty="0"/>
              <a:t>Consider the diversity within your supervisory team </a:t>
            </a:r>
          </a:p>
          <a:p>
            <a:pPr marL="1485900" lvl="2" indent="-342900">
              <a:buFont typeface="Arial" panose="020B0604020202020204" pitchFamily="34" charset="0"/>
              <a:buChar char="•"/>
            </a:pPr>
            <a:r>
              <a:rPr lang="en-US" sz="2000" dirty="0"/>
              <a:t>If the project has an international focus, are there opportunities to engage overseas collaborators in the supervisory team?</a:t>
            </a:r>
          </a:p>
          <a:p>
            <a:pPr marL="1085850" lvl="1" indent="-342900">
              <a:buFont typeface="Arial" panose="020B0604020202020204" pitchFamily="34" charset="0"/>
              <a:buChar char="•"/>
            </a:pPr>
            <a:r>
              <a:rPr lang="en-US" sz="2400" dirty="0"/>
              <a:t>Identify strategies for supporting a student’s success with the project</a:t>
            </a:r>
          </a:p>
          <a:p>
            <a:pPr marL="1485900" lvl="2" indent="-342900">
              <a:buFont typeface="Arial" panose="020B0604020202020204" pitchFamily="34" charset="0"/>
              <a:buChar char="•"/>
            </a:pPr>
            <a:r>
              <a:rPr lang="en-US" sz="2000" dirty="0"/>
              <a:t>How will you help the student to feel included in the research team?</a:t>
            </a:r>
          </a:p>
          <a:p>
            <a:pPr marL="1485900" lvl="2" indent="-342900">
              <a:buFont typeface="Arial" panose="020B0604020202020204" pitchFamily="34" charset="0"/>
              <a:buChar char="•"/>
            </a:pPr>
            <a:r>
              <a:rPr lang="en-US" sz="2000" dirty="0"/>
              <a:t>Who and which resources will be available to help the student overcome challenges along the way?</a:t>
            </a:r>
          </a:p>
        </p:txBody>
      </p:sp>
      <p:pic>
        <p:nvPicPr>
          <p:cNvPr id="4" name="Picture 4" descr="St George&amp;#39;s, University of London | jobs.ac.uk">
            <a:extLst>
              <a:ext uri="{FF2B5EF4-FFF2-40B4-BE49-F238E27FC236}">
                <a16:creationId xmlns:a16="http://schemas.microsoft.com/office/drawing/2014/main" id="{D9B0DCBF-87EB-4541-B48B-146FCD871F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9208" y="102985"/>
            <a:ext cx="1776890" cy="888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7450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17A40-A1CE-634F-AFDD-5FB34871F5FA}"/>
              </a:ext>
            </a:extLst>
          </p:cNvPr>
          <p:cNvSpPr>
            <a:spLocks noGrp="1"/>
          </p:cNvSpPr>
          <p:nvPr>
            <p:ph type="title"/>
          </p:nvPr>
        </p:nvSpPr>
        <p:spPr/>
        <p:txBody>
          <a:bodyPr/>
          <a:lstStyle/>
          <a:p>
            <a:r>
              <a:rPr lang="en-US" dirty="0"/>
              <a:t>EDI in project proposal submission</a:t>
            </a:r>
          </a:p>
        </p:txBody>
      </p:sp>
      <p:sp>
        <p:nvSpPr>
          <p:cNvPr id="8" name="TextBox 7">
            <a:extLst>
              <a:ext uri="{FF2B5EF4-FFF2-40B4-BE49-F238E27FC236}">
                <a16:creationId xmlns:a16="http://schemas.microsoft.com/office/drawing/2014/main" id="{D429C8DF-3A40-4E47-8FCB-D21BA1C4FB89}"/>
              </a:ext>
            </a:extLst>
          </p:cNvPr>
          <p:cNvSpPr txBox="1"/>
          <p:nvPr/>
        </p:nvSpPr>
        <p:spPr>
          <a:xfrm>
            <a:off x="385763" y="1243013"/>
            <a:ext cx="11472862" cy="4647426"/>
          </a:xfrm>
          <a:prstGeom prst="rect">
            <a:avLst/>
          </a:prstGeom>
          <a:noFill/>
        </p:spPr>
        <p:txBody>
          <a:bodyPr wrap="square" rtlCol="0">
            <a:spAutoFit/>
          </a:bodyPr>
          <a:lstStyle/>
          <a:p>
            <a:r>
              <a:rPr lang="en-US" sz="2400" b="1" dirty="0"/>
              <a:t>Potential supervisors will submit projects by 23:59 on 10 Oct 2022 (provisional date).</a:t>
            </a:r>
          </a:p>
          <a:p>
            <a:endParaRPr lang="en-US" sz="2400" b="1" dirty="0"/>
          </a:p>
          <a:p>
            <a:r>
              <a:rPr lang="en-US" sz="2400" b="1" dirty="0"/>
              <a:t>Supervisors will be asked to reflect on widening participation &amp; </a:t>
            </a:r>
            <a:r>
              <a:rPr lang="en-US" sz="2400" b="1" dirty="0" err="1"/>
              <a:t>decolonising</a:t>
            </a:r>
            <a:r>
              <a:rPr lang="en-US" sz="2400" b="1" dirty="0"/>
              <a:t> global public health.</a:t>
            </a:r>
          </a:p>
          <a:p>
            <a:endParaRPr lang="en-US" sz="2400" b="1" dirty="0"/>
          </a:p>
          <a:p>
            <a:pPr marL="342900" indent="-342900">
              <a:buFont typeface="Arial" panose="020B0604020202020204" pitchFamily="34" charset="0"/>
              <a:buChar char="•"/>
            </a:pPr>
            <a:r>
              <a:rPr lang="en-US" sz="2400" dirty="0"/>
              <a:t>What steps will you take to operationalize MRC LID’s commitment to widening participation when (</a:t>
            </a:r>
            <a:r>
              <a:rPr lang="en-US" sz="2400" dirty="0" err="1"/>
              <a:t>i</a:t>
            </a:r>
            <a:r>
              <a:rPr lang="en-US" sz="2400" dirty="0"/>
              <a:t>) meeting with applicants, (ii) assessing applications, and (iii) shortlisting candidates? (150 word max)</a:t>
            </a:r>
          </a:p>
          <a:p>
            <a:pPr marL="342900" indent="-342900">
              <a:buFont typeface="Arial" panose="020B0604020202020204" pitchFamily="34" charset="0"/>
              <a:buChar char="•"/>
            </a:pPr>
            <a:endParaRPr lang="en-US" sz="3200" b="1" dirty="0"/>
          </a:p>
          <a:p>
            <a:pPr marL="342900" indent="-342900">
              <a:buFont typeface="Arial" panose="020B0604020202020204" pitchFamily="34" charset="0"/>
              <a:buChar char="•"/>
            </a:pPr>
            <a:r>
              <a:rPr lang="en-US" sz="2400" dirty="0"/>
              <a:t>Please reflect on how the principles of decolonizing global public health may be relevant to the undertaking of this PhD project. What steps will you take to mitigate risks of this project perpetuating historical inequities? (150 word max) </a:t>
            </a:r>
            <a:endParaRPr lang="en-US" sz="3200" b="1" dirty="0"/>
          </a:p>
        </p:txBody>
      </p:sp>
      <p:pic>
        <p:nvPicPr>
          <p:cNvPr id="6" name="Picture 4" descr="St George&amp;#39;s, University of London | jobs.ac.uk">
            <a:extLst>
              <a:ext uri="{FF2B5EF4-FFF2-40B4-BE49-F238E27FC236}">
                <a16:creationId xmlns:a16="http://schemas.microsoft.com/office/drawing/2014/main" id="{977F94FD-0F66-4543-900F-BA47636025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9208" y="102985"/>
            <a:ext cx="1776890" cy="888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929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76BAF-F569-8A4F-88AB-64E18DADED6B}"/>
              </a:ext>
            </a:extLst>
          </p:cNvPr>
          <p:cNvSpPr>
            <a:spLocks noGrp="1"/>
          </p:cNvSpPr>
          <p:nvPr>
            <p:ph type="title"/>
          </p:nvPr>
        </p:nvSpPr>
        <p:spPr/>
        <p:txBody>
          <a:bodyPr/>
          <a:lstStyle/>
          <a:p>
            <a:r>
              <a:rPr lang="en-US" dirty="0"/>
              <a:t>Overview of timeline</a:t>
            </a:r>
          </a:p>
        </p:txBody>
      </p:sp>
      <p:pic>
        <p:nvPicPr>
          <p:cNvPr id="3" name="Picture 4" descr="St George&amp;#39;s, University of London | jobs.ac.uk">
            <a:extLst>
              <a:ext uri="{FF2B5EF4-FFF2-40B4-BE49-F238E27FC236}">
                <a16:creationId xmlns:a16="http://schemas.microsoft.com/office/drawing/2014/main" id="{56A59667-B3C6-32FB-59B4-BBABF9147B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9208" y="102985"/>
            <a:ext cx="1776890" cy="88844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Content Placeholder 6">
            <a:extLst>
              <a:ext uri="{FF2B5EF4-FFF2-40B4-BE49-F238E27FC236}">
                <a16:creationId xmlns:a16="http://schemas.microsoft.com/office/drawing/2014/main" id="{0786CDBF-AA20-B521-5410-4CC0C325D882}"/>
              </a:ext>
            </a:extLst>
          </p:cNvPr>
          <p:cNvGraphicFramePr>
            <a:graphicFrameLocks noGrp="1"/>
          </p:cNvGraphicFramePr>
          <p:nvPr>
            <p:ph idx="1"/>
          </p:nvPr>
        </p:nvGraphicFramePr>
        <p:xfrm>
          <a:off x="609600" y="1477963"/>
          <a:ext cx="10969625" cy="4821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94640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D87F7-F641-094F-80A9-96F50B28D064}"/>
              </a:ext>
            </a:extLst>
          </p:cNvPr>
          <p:cNvSpPr>
            <a:spLocks noGrp="1"/>
          </p:cNvSpPr>
          <p:nvPr>
            <p:ph type="title"/>
          </p:nvPr>
        </p:nvSpPr>
        <p:spPr/>
        <p:txBody>
          <a:bodyPr/>
          <a:lstStyle/>
          <a:p>
            <a:r>
              <a:rPr lang="en-US" dirty="0"/>
              <a:t>10-minute video for advertisements</a:t>
            </a:r>
          </a:p>
        </p:txBody>
      </p:sp>
      <p:sp>
        <p:nvSpPr>
          <p:cNvPr id="3" name="Content Placeholder 2">
            <a:extLst>
              <a:ext uri="{FF2B5EF4-FFF2-40B4-BE49-F238E27FC236}">
                <a16:creationId xmlns:a16="http://schemas.microsoft.com/office/drawing/2014/main" id="{92451ACD-285B-F641-B505-D56DD6241172}"/>
              </a:ext>
            </a:extLst>
          </p:cNvPr>
          <p:cNvSpPr>
            <a:spLocks noGrp="1"/>
          </p:cNvSpPr>
          <p:nvPr>
            <p:ph idx="1"/>
          </p:nvPr>
        </p:nvSpPr>
        <p:spPr>
          <a:xfrm>
            <a:off x="609441" y="1477818"/>
            <a:ext cx="6122100" cy="4821382"/>
          </a:xfrm>
        </p:spPr>
        <p:txBody>
          <a:bodyPr/>
          <a:lstStyle/>
          <a:p>
            <a:r>
              <a:rPr lang="en-US" sz="2200" dirty="0"/>
              <a:t>When applicants reach out to potential supervisors, we want to ensure equity in the quality of interactions.</a:t>
            </a:r>
          </a:p>
          <a:p>
            <a:endParaRPr lang="en-US" sz="2200" dirty="0"/>
          </a:p>
          <a:p>
            <a:r>
              <a:rPr lang="en-US" sz="2200" dirty="0"/>
              <a:t>As a pilot initiative for this year, supervisory teams  will be asked to prepare a 10-minute video overview about the project that can be posted alongside project advertisements. The video should:</a:t>
            </a:r>
          </a:p>
          <a:p>
            <a:pPr marL="457200" indent="-457200">
              <a:buFont typeface="+mj-lt"/>
              <a:buAutoNum type="arabicPeriod"/>
            </a:pPr>
            <a:r>
              <a:rPr lang="en-US" sz="2200" dirty="0"/>
              <a:t>Introduce the supervisory team</a:t>
            </a:r>
          </a:p>
          <a:p>
            <a:pPr marL="457200" indent="-457200">
              <a:buAutoNum type="arabicPeriod"/>
            </a:pPr>
            <a:r>
              <a:rPr lang="en-US" sz="2200" dirty="0"/>
              <a:t>Provide an overview of the scientific objectives </a:t>
            </a:r>
          </a:p>
          <a:p>
            <a:pPr marL="457200" indent="-457200">
              <a:buAutoNum type="arabicPeriod"/>
            </a:pPr>
            <a:r>
              <a:rPr lang="en-US" sz="2200" dirty="0"/>
              <a:t>Discuss potential methods and other considerations</a:t>
            </a:r>
          </a:p>
          <a:p>
            <a:endParaRPr lang="en-US" sz="2200" dirty="0"/>
          </a:p>
        </p:txBody>
      </p:sp>
      <p:pic>
        <p:nvPicPr>
          <p:cNvPr id="4" name="Picture 4" descr="St George&amp;#39;s, University of London | jobs.ac.uk">
            <a:extLst>
              <a:ext uri="{FF2B5EF4-FFF2-40B4-BE49-F238E27FC236}">
                <a16:creationId xmlns:a16="http://schemas.microsoft.com/office/drawing/2014/main" id="{99286A42-8087-7A45-B865-1C6CC93D93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9208" y="102985"/>
            <a:ext cx="1776890" cy="88844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Woman looking at computer screen">
            <a:extLst>
              <a:ext uri="{FF2B5EF4-FFF2-40B4-BE49-F238E27FC236}">
                <a16:creationId xmlns:a16="http://schemas.microsoft.com/office/drawing/2014/main" id="{B0AAD237-E7D7-763F-F8CB-F4732380BD3F}"/>
              </a:ext>
            </a:extLst>
          </p:cNvPr>
          <p:cNvPicPr>
            <a:picLocks noChangeAspect="1"/>
          </p:cNvPicPr>
          <p:nvPr/>
        </p:nvPicPr>
        <p:blipFill>
          <a:blip r:embed="rId3"/>
          <a:stretch>
            <a:fillRect/>
          </a:stretch>
        </p:blipFill>
        <p:spPr>
          <a:xfrm>
            <a:off x="7073012" y="1926876"/>
            <a:ext cx="4506372" cy="3004248"/>
          </a:xfrm>
          <a:prstGeom prst="rect">
            <a:avLst/>
          </a:prstGeom>
        </p:spPr>
      </p:pic>
    </p:spTree>
    <p:extLst>
      <p:ext uri="{BB962C8B-B14F-4D97-AF65-F5344CB8AC3E}">
        <p14:creationId xmlns:p14="http://schemas.microsoft.com/office/powerpoint/2010/main" val="35135923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6C3A8-F46A-8C45-B056-2E604D5D135E}"/>
              </a:ext>
            </a:extLst>
          </p:cNvPr>
          <p:cNvSpPr>
            <a:spLocks noGrp="1"/>
          </p:cNvSpPr>
          <p:nvPr>
            <p:ph type="title"/>
          </p:nvPr>
        </p:nvSpPr>
        <p:spPr/>
        <p:txBody>
          <a:bodyPr/>
          <a:lstStyle/>
          <a:p>
            <a:r>
              <a:rPr lang="en-US" dirty="0"/>
              <a:t>Widening recruitment strategies</a:t>
            </a:r>
          </a:p>
        </p:txBody>
      </p:sp>
      <p:sp>
        <p:nvSpPr>
          <p:cNvPr id="3" name="Content Placeholder 2">
            <a:extLst>
              <a:ext uri="{FF2B5EF4-FFF2-40B4-BE49-F238E27FC236}">
                <a16:creationId xmlns:a16="http://schemas.microsoft.com/office/drawing/2014/main" id="{8BD4D7C7-5777-0845-9F33-3FD3EDAA4972}"/>
              </a:ext>
            </a:extLst>
          </p:cNvPr>
          <p:cNvSpPr>
            <a:spLocks noGrp="1"/>
          </p:cNvSpPr>
          <p:nvPr>
            <p:ph idx="1"/>
          </p:nvPr>
        </p:nvSpPr>
        <p:spPr/>
        <p:txBody>
          <a:bodyPr/>
          <a:lstStyle/>
          <a:p>
            <a:r>
              <a:rPr lang="en-US" sz="2000" b="1" dirty="0"/>
              <a:t>MRC LID is proactively working to widen our recruitment strategies and raise awareness of the ring-fenced scheme providing up to three 1+4 studentships per year for UK students from ethnic minority backgrounds.</a:t>
            </a:r>
          </a:p>
          <a:p>
            <a:endParaRPr lang="en-US" sz="2000" b="1" dirty="0"/>
          </a:p>
          <a:p>
            <a:r>
              <a:rPr lang="en-US" sz="2000" b="1" dirty="0"/>
              <a:t>We are advertising the </a:t>
            </a:r>
            <a:r>
              <a:rPr lang="en-US" sz="2000" b="1" dirty="0" err="1"/>
              <a:t>programme</a:t>
            </a:r>
            <a:r>
              <a:rPr lang="en-US" sz="2000" b="1" dirty="0"/>
              <a:t> to:</a:t>
            </a:r>
          </a:p>
          <a:p>
            <a:pPr marL="342900" indent="-342900">
              <a:buFont typeface="Arial" panose="020B0604020202020204" pitchFamily="34" charset="0"/>
              <a:buChar char="•"/>
            </a:pPr>
            <a:r>
              <a:rPr lang="en-US" sz="2000" dirty="0"/>
              <a:t>LSHTM Alumni Network </a:t>
            </a:r>
          </a:p>
          <a:p>
            <a:pPr marL="342900" indent="-342900">
              <a:buFont typeface="Arial" panose="020B0604020202020204" pitchFamily="34" charset="0"/>
              <a:buChar char="•"/>
            </a:pPr>
            <a:r>
              <a:rPr lang="en-US" sz="2000" dirty="0"/>
              <a:t>Higher Education Race Action Group </a:t>
            </a:r>
          </a:p>
          <a:p>
            <a:pPr marL="342900" indent="-342900">
              <a:buFont typeface="Arial" panose="020B0604020202020204" pitchFamily="34" charset="0"/>
              <a:buChar char="•"/>
            </a:pPr>
            <a:r>
              <a:rPr lang="en-US" sz="2000" dirty="0"/>
              <a:t>Leading Routes</a:t>
            </a:r>
          </a:p>
          <a:p>
            <a:pPr marL="342900" indent="-342900">
              <a:buFont typeface="Arial" panose="020B0604020202020204" pitchFamily="34" charset="0"/>
              <a:buChar char="•"/>
            </a:pPr>
            <a:r>
              <a:rPr lang="en-US" sz="2000" dirty="0"/>
              <a:t>HDR UK Black Interns </a:t>
            </a:r>
            <a:r>
              <a:rPr lang="en-US" sz="2000" dirty="0" err="1"/>
              <a:t>Programme</a:t>
            </a:r>
            <a:endParaRPr lang="en-US" sz="2000" dirty="0"/>
          </a:p>
          <a:p>
            <a:pPr marL="342900" indent="-342900">
              <a:buFont typeface="Arial" panose="020B0604020202020204" pitchFamily="34" charset="0"/>
              <a:buChar char="•"/>
            </a:pPr>
            <a:r>
              <a:rPr lang="en-US" sz="2000" dirty="0"/>
              <a:t>Find a PhD</a:t>
            </a:r>
          </a:p>
          <a:p>
            <a:pPr marL="342900" indent="-342900">
              <a:buFont typeface="Arial" panose="020B0604020202020204" pitchFamily="34" charset="0"/>
              <a:buChar char="•"/>
            </a:pPr>
            <a:r>
              <a:rPr lang="en-US" sz="2000" dirty="0"/>
              <a:t>BBSTEM</a:t>
            </a:r>
          </a:p>
          <a:p>
            <a:pPr marL="342900" indent="-342900">
              <a:buFont typeface="Arial" panose="020B0604020202020204" pitchFamily="34" charset="0"/>
              <a:buChar char="•"/>
            </a:pPr>
            <a:r>
              <a:rPr lang="en-US" sz="2000" dirty="0"/>
              <a:t>Key contacts in Post ‘92 Universities</a:t>
            </a:r>
          </a:p>
          <a:p>
            <a:endParaRPr lang="en-US" sz="2000" dirty="0"/>
          </a:p>
        </p:txBody>
      </p:sp>
      <p:pic>
        <p:nvPicPr>
          <p:cNvPr id="4" name="Picture 4" descr="St George&amp;#39;s, University of London | jobs.ac.uk">
            <a:extLst>
              <a:ext uri="{FF2B5EF4-FFF2-40B4-BE49-F238E27FC236}">
                <a16:creationId xmlns:a16="http://schemas.microsoft.com/office/drawing/2014/main" id="{AAC9963D-7749-7332-ECD6-3643A284D6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9208" y="102985"/>
            <a:ext cx="1776890" cy="88844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1D48462-2820-171D-20D9-0236DA43EFD4}"/>
              </a:ext>
            </a:extLst>
          </p:cNvPr>
          <p:cNvSpPr txBox="1"/>
          <p:nvPr/>
        </p:nvSpPr>
        <p:spPr>
          <a:xfrm>
            <a:off x="6094411" y="2745160"/>
            <a:ext cx="5152397" cy="1015663"/>
          </a:xfrm>
          <a:prstGeom prst="rect">
            <a:avLst/>
          </a:prstGeom>
          <a:noFill/>
        </p:spPr>
        <p:txBody>
          <a:bodyPr wrap="square">
            <a:spAutoFit/>
          </a:bodyPr>
          <a:lstStyle/>
          <a:p>
            <a:r>
              <a:rPr lang="en-US" sz="2000" dirty="0">
                <a:solidFill>
                  <a:srgbClr val="C00000"/>
                </a:solidFill>
              </a:rPr>
              <a:t>If you have additional suggestions for advertising the </a:t>
            </a:r>
            <a:r>
              <a:rPr lang="en-US" sz="2000" dirty="0" err="1">
                <a:solidFill>
                  <a:srgbClr val="C00000"/>
                </a:solidFill>
              </a:rPr>
              <a:t>programme</a:t>
            </a:r>
            <a:r>
              <a:rPr lang="en-US" sz="2000" dirty="0">
                <a:solidFill>
                  <a:srgbClr val="C00000"/>
                </a:solidFill>
              </a:rPr>
              <a:t>, please let us know at </a:t>
            </a:r>
            <a:r>
              <a:rPr lang="en-US" sz="2000" dirty="0" err="1">
                <a:solidFill>
                  <a:srgbClr val="C00000"/>
                </a:solidFill>
              </a:rPr>
              <a:t>mrclid@lshtm.ac.uk</a:t>
            </a:r>
            <a:r>
              <a:rPr lang="en-US" sz="2000" dirty="0">
                <a:solidFill>
                  <a:srgbClr val="C00000"/>
                </a:solidFill>
              </a:rPr>
              <a:t>.</a:t>
            </a:r>
          </a:p>
        </p:txBody>
      </p:sp>
    </p:spTree>
    <p:extLst>
      <p:ext uri="{BB962C8B-B14F-4D97-AF65-F5344CB8AC3E}">
        <p14:creationId xmlns:p14="http://schemas.microsoft.com/office/powerpoint/2010/main" val="3101805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D6270-C6B4-6943-B9C3-BF98DF68E384}"/>
              </a:ext>
            </a:extLst>
          </p:cNvPr>
          <p:cNvSpPr>
            <a:spLocks noGrp="1"/>
          </p:cNvSpPr>
          <p:nvPr>
            <p:ph type="title"/>
          </p:nvPr>
        </p:nvSpPr>
        <p:spPr/>
        <p:txBody>
          <a:bodyPr/>
          <a:lstStyle/>
          <a:p>
            <a:r>
              <a:rPr lang="en-US" dirty="0"/>
              <a:t>Virtual applicant workshop</a:t>
            </a:r>
          </a:p>
        </p:txBody>
      </p:sp>
      <p:sp>
        <p:nvSpPr>
          <p:cNvPr id="3" name="Content Placeholder 2">
            <a:extLst>
              <a:ext uri="{FF2B5EF4-FFF2-40B4-BE49-F238E27FC236}">
                <a16:creationId xmlns:a16="http://schemas.microsoft.com/office/drawing/2014/main" id="{3C371F65-D779-9A4B-BEAD-5FE7C6BC8084}"/>
              </a:ext>
            </a:extLst>
          </p:cNvPr>
          <p:cNvSpPr>
            <a:spLocks noGrp="1"/>
          </p:cNvSpPr>
          <p:nvPr>
            <p:ph idx="1"/>
          </p:nvPr>
        </p:nvSpPr>
        <p:spPr/>
        <p:txBody>
          <a:bodyPr/>
          <a:lstStyle/>
          <a:p>
            <a:r>
              <a:rPr lang="en-US" sz="2000" b="1" dirty="0"/>
              <a:t>Primary Aim:  Demystify the application process</a:t>
            </a:r>
          </a:p>
          <a:p>
            <a:pPr marL="342900" indent="-342900">
              <a:buFont typeface="Arial" panose="020B0604020202020204" pitchFamily="34" charset="0"/>
              <a:buChar char="•"/>
            </a:pPr>
            <a:r>
              <a:rPr lang="en-US" sz="2000" dirty="0"/>
              <a:t>Presentations from staff &amp; students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Opportunities for individualized support &amp; mentoring</a:t>
            </a:r>
          </a:p>
          <a:p>
            <a:pPr lvl="1" indent="0">
              <a:buNone/>
            </a:pPr>
            <a:endParaRPr lang="en-US" sz="2000" dirty="0"/>
          </a:p>
        </p:txBody>
      </p:sp>
      <p:pic>
        <p:nvPicPr>
          <p:cNvPr id="4" name="Picture 4" descr="St George&amp;#39;s, University of London | jobs.ac.uk">
            <a:extLst>
              <a:ext uri="{FF2B5EF4-FFF2-40B4-BE49-F238E27FC236}">
                <a16:creationId xmlns:a16="http://schemas.microsoft.com/office/drawing/2014/main" id="{AD0A87C9-8E2B-A9B9-03A7-F9B96B700A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9208" y="102985"/>
            <a:ext cx="1776890" cy="88844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Graphical user interface, application&#10;&#10;Description automatically generated">
            <a:extLst>
              <a:ext uri="{FF2B5EF4-FFF2-40B4-BE49-F238E27FC236}">
                <a16:creationId xmlns:a16="http://schemas.microsoft.com/office/drawing/2014/main" id="{736B1608-8F0A-2DFC-3505-5C6146D0BEFC}"/>
              </a:ext>
            </a:extLst>
          </p:cNvPr>
          <p:cNvPicPr>
            <a:picLocks noChangeAspect="1"/>
          </p:cNvPicPr>
          <p:nvPr/>
        </p:nvPicPr>
        <p:blipFill rotWithShape="1">
          <a:blip r:embed="rId3"/>
          <a:srcRect l="8414" t="34375" r="12714" b="31459"/>
          <a:stretch/>
        </p:blipFill>
        <p:spPr>
          <a:xfrm>
            <a:off x="871537" y="2253853"/>
            <a:ext cx="8452087" cy="3269204"/>
          </a:xfrm>
          <a:prstGeom prst="rect">
            <a:avLst/>
          </a:prstGeom>
        </p:spPr>
      </p:pic>
      <p:sp>
        <p:nvSpPr>
          <p:cNvPr id="5" name="TextBox 4">
            <a:extLst>
              <a:ext uri="{FF2B5EF4-FFF2-40B4-BE49-F238E27FC236}">
                <a16:creationId xmlns:a16="http://schemas.microsoft.com/office/drawing/2014/main" id="{E9FA6E8A-D4C6-8305-5401-FE459C726018}"/>
              </a:ext>
            </a:extLst>
          </p:cNvPr>
          <p:cNvSpPr txBox="1"/>
          <p:nvPr/>
        </p:nvSpPr>
        <p:spPr>
          <a:xfrm>
            <a:off x="7596445" y="1477710"/>
            <a:ext cx="3720843" cy="1323439"/>
          </a:xfrm>
          <a:prstGeom prst="rect">
            <a:avLst/>
          </a:prstGeom>
          <a:noFill/>
        </p:spPr>
        <p:txBody>
          <a:bodyPr wrap="square">
            <a:spAutoFit/>
          </a:bodyPr>
          <a:lstStyle/>
          <a:p>
            <a:r>
              <a:rPr lang="en-US" sz="2000" dirty="0">
                <a:solidFill>
                  <a:srgbClr val="C00000"/>
                </a:solidFill>
              </a:rPr>
              <a:t>If you would like to contribute to this year’s applicant workshop, please contact </a:t>
            </a:r>
            <a:r>
              <a:rPr lang="en-US" sz="2000" dirty="0" err="1">
                <a:solidFill>
                  <a:srgbClr val="C00000"/>
                </a:solidFill>
              </a:rPr>
              <a:t>mrclid@lshtm.ac.uk</a:t>
            </a:r>
            <a:r>
              <a:rPr lang="en-US" sz="2000" dirty="0">
                <a:solidFill>
                  <a:srgbClr val="C00000"/>
                </a:solidFill>
              </a:rPr>
              <a:t>.</a:t>
            </a:r>
          </a:p>
        </p:txBody>
      </p:sp>
    </p:spTree>
    <p:extLst>
      <p:ext uri="{BB962C8B-B14F-4D97-AF65-F5344CB8AC3E}">
        <p14:creationId xmlns:p14="http://schemas.microsoft.com/office/powerpoint/2010/main" val="36405349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76BAF-F569-8A4F-88AB-64E18DADED6B}"/>
              </a:ext>
            </a:extLst>
          </p:cNvPr>
          <p:cNvSpPr>
            <a:spLocks noGrp="1"/>
          </p:cNvSpPr>
          <p:nvPr>
            <p:ph type="title"/>
          </p:nvPr>
        </p:nvSpPr>
        <p:spPr/>
        <p:txBody>
          <a:bodyPr/>
          <a:lstStyle/>
          <a:p>
            <a:r>
              <a:rPr lang="en-US" dirty="0"/>
              <a:t>Overview of timeline</a:t>
            </a:r>
          </a:p>
        </p:txBody>
      </p:sp>
      <p:pic>
        <p:nvPicPr>
          <p:cNvPr id="3" name="Picture 4" descr="St George&amp;#39;s, University of London | jobs.ac.uk">
            <a:extLst>
              <a:ext uri="{FF2B5EF4-FFF2-40B4-BE49-F238E27FC236}">
                <a16:creationId xmlns:a16="http://schemas.microsoft.com/office/drawing/2014/main" id="{56A59667-B3C6-32FB-59B4-BBABF9147B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9208" y="102985"/>
            <a:ext cx="1776890" cy="88844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Content Placeholder 6">
            <a:extLst>
              <a:ext uri="{FF2B5EF4-FFF2-40B4-BE49-F238E27FC236}">
                <a16:creationId xmlns:a16="http://schemas.microsoft.com/office/drawing/2014/main" id="{0786CDBF-AA20-B521-5410-4CC0C325D882}"/>
              </a:ext>
            </a:extLst>
          </p:cNvPr>
          <p:cNvGraphicFramePr>
            <a:graphicFrameLocks noGrp="1"/>
          </p:cNvGraphicFramePr>
          <p:nvPr>
            <p:ph idx="1"/>
          </p:nvPr>
        </p:nvGraphicFramePr>
        <p:xfrm>
          <a:off x="609600" y="1477963"/>
          <a:ext cx="10969625" cy="4821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138588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D87F7-F641-094F-80A9-96F50B28D064}"/>
              </a:ext>
            </a:extLst>
          </p:cNvPr>
          <p:cNvSpPr>
            <a:spLocks noGrp="1"/>
          </p:cNvSpPr>
          <p:nvPr>
            <p:ph type="title"/>
          </p:nvPr>
        </p:nvSpPr>
        <p:spPr/>
        <p:txBody>
          <a:bodyPr/>
          <a:lstStyle/>
          <a:p>
            <a:r>
              <a:rPr lang="en-US" dirty="0"/>
              <a:t>Expectations for potential supervisors</a:t>
            </a:r>
          </a:p>
        </p:txBody>
      </p:sp>
      <p:sp>
        <p:nvSpPr>
          <p:cNvPr id="3" name="Content Placeholder 2">
            <a:extLst>
              <a:ext uri="{FF2B5EF4-FFF2-40B4-BE49-F238E27FC236}">
                <a16:creationId xmlns:a16="http://schemas.microsoft.com/office/drawing/2014/main" id="{92451ACD-285B-F641-B505-D56DD6241172}"/>
              </a:ext>
            </a:extLst>
          </p:cNvPr>
          <p:cNvSpPr>
            <a:spLocks noGrp="1"/>
          </p:cNvSpPr>
          <p:nvPr>
            <p:ph idx="1"/>
          </p:nvPr>
        </p:nvSpPr>
        <p:spPr/>
        <p:txBody>
          <a:bodyPr/>
          <a:lstStyle/>
          <a:p>
            <a:pPr marL="342900" indent="-342900">
              <a:buFont typeface="Arial" panose="020B0604020202020204" pitchFamily="34" charset="0"/>
              <a:buChar char="•"/>
            </a:pPr>
            <a:r>
              <a:rPr lang="en-US" b="1" dirty="0"/>
              <a:t>Before you meet with students</a:t>
            </a:r>
          </a:p>
          <a:p>
            <a:pPr marL="1085850" lvl="1" indent="-342900">
              <a:buFont typeface="Arial" panose="020B0604020202020204" pitchFamily="34" charset="0"/>
              <a:buChar char="•"/>
            </a:pPr>
            <a:r>
              <a:rPr lang="en-US" sz="2400" dirty="0"/>
              <a:t>Consider your own unconscious biases</a:t>
            </a:r>
          </a:p>
          <a:p>
            <a:pPr marL="1085850" lvl="1" indent="-342900">
              <a:buFont typeface="Arial" panose="020B0604020202020204" pitchFamily="34" charset="0"/>
              <a:buChar char="•"/>
            </a:pPr>
            <a:r>
              <a:rPr lang="en-US" sz="2400" dirty="0"/>
              <a:t>Develop strategies for how you can mitigate the impact of any biases </a:t>
            </a:r>
            <a:endParaRPr lang="en-US" sz="2000" dirty="0"/>
          </a:p>
          <a:p>
            <a:pPr marL="342900" indent="-342900">
              <a:buFont typeface="Arial" panose="020B0604020202020204" pitchFamily="34" charset="0"/>
              <a:buChar char="•"/>
            </a:pPr>
            <a:r>
              <a:rPr lang="en-US" b="1" dirty="0"/>
              <a:t>When you meet with students</a:t>
            </a:r>
          </a:p>
          <a:p>
            <a:pPr marL="1085850" lvl="1" indent="-342900">
              <a:buFont typeface="Arial" panose="020B0604020202020204" pitchFamily="34" charset="0"/>
              <a:buChar char="•"/>
            </a:pPr>
            <a:r>
              <a:rPr lang="en-US" sz="2400" dirty="0"/>
              <a:t>Keep in mind that your interactions (positive or negative) with prospective students can have a lasting impact</a:t>
            </a:r>
          </a:p>
          <a:p>
            <a:pPr marL="1085850" lvl="1" indent="-342900">
              <a:buFont typeface="Arial" panose="020B0604020202020204" pitchFamily="34" charset="0"/>
              <a:buChar char="•"/>
            </a:pPr>
            <a:r>
              <a:rPr lang="en-US" sz="2400" dirty="0"/>
              <a:t>Be aware of the power dynamics.  Create a respectful environment where applicants can feel comfortable asking questions</a:t>
            </a:r>
          </a:p>
          <a:p>
            <a:pPr marL="1085850" lvl="1" indent="-342900">
              <a:buFont typeface="Arial" panose="020B0604020202020204" pitchFamily="34" charset="0"/>
              <a:buChar char="•"/>
            </a:pPr>
            <a:r>
              <a:rPr lang="en-US" sz="2400" dirty="0"/>
              <a:t>Think about how you can play a role in demystifying the transition to postgraduate studies</a:t>
            </a:r>
          </a:p>
          <a:p>
            <a:pPr marL="1085850" lvl="1" indent="-342900">
              <a:buFont typeface="Arial" panose="020B0604020202020204" pitchFamily="34" charset="0"/>
              <a:buChar char="•"/>
            </a:pPr>
            <a:r>
              <a:rPr lang="en-US" sz="2400" dirty="0"/>
              <a:t>Consider how you can treat all applicants equitably, e.g. some 1+4 students may require additional support in approaching proposal writing</a:t>
            </a:r>
          </a:p>
          <a:p>
            <a:endParaRPr lang="en-US" dirty="0"/>
          </a:p>
        </p:txBody>
      </p:sp>
      <p:pic>
        <p:nvPicPr>
          <p:cNvPr id="4" name="Picture 4" descr="St George&amp;#39;s, University of London | jobs.ac.uk">
            <a:extLst>
              <a:ext uri="{FF2B5EF4-FFF2-40B4-BE49-F238E27FC236}">
                <a16:creationId xmlns:a16="http://schemas.microsoft.com/office/drawing/2014/main" id="{99286A42-8087-7A45-B865-1C6CC93D93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9208" y="102985"/>
            <a:ext cx="1776890" cy="888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4783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Program Overview</a:t>
            </a:r>
          </a:p>
        </p:txBody>
      </p:sp>
      <p:sp>
        <p:nvSpPr>
          <p:cNvPr id="4" name="Content Placeholder 3"/>
          <p:cNvSpPr>
            <a:spLocks noGrp="1"/>
          </p:cNvSpPr>
          <p:nvPr>
            <p:ph idx="1"/>
          </p:nvPr>
        </p:nvSpPr>
        <p:spPr>
          <a:xfrm>
            <a:off x="609441" y="1303796"/>
            <a:ext cx="6470233" cy="4420973"/>
          </a:xfrm>
        </p:spPr>
        <p:txBody>
          <a:bodyPr/>
          <a:lstStyle/>
          <a:p>
            <a:r>
              <a:rPr lang="en-GB" b="1" dirty="0"/>
              <a:t>Partnership between LSHTM &amp; St. George’s, University of London (SGUL)</a:t>
            </a:r>
          </a:p>
          <a:p>
            <a:pPr marL="342900" indent="-342900">
              <a:buFont typeface="Arial" panose="020B0604020202020204" pitchFamily="34" charset="0"/>
              <a:buChar char="•"/>
            </a:pPr>
            <a:r>
              <a:rPr lang="en-GB" sz="2000" dirty="0"/>
              <a:t>Builds on successes of 7-year doctoral training partnership, which has administered 66 studentships.</a:t>
            </a:r>
          </a:p>
          <a:p>
            <a:pPr marL="342900" indent="-342900">
              <a:buFont typeface="Arial" panose="020B0604020202020204" pitchFamily="34" charset="0"/>
              <a:buChar char="•"/>
            </a:pPr>
            <a:r>
              <a:rPr lang="en-US" sz="2000" dirty="0"/>
              <a:t>Awards up to nine notional PhD studentships per year.</a:t>
            </a:r>
          </a:p>
          <a:p>
            <a:pPr marL="1085850" lvl="1" indent="-342900">
              <a:buFont typeface="Arial" panose="020B0604020202020204" pitchFamily="34" charset="0"/>
              <a:buChar char="•"/>
            </a:pPr>
            <a:r>
              <a:rPr lang="en-US" sz="1800" dirty="0"/>
              <a:t>Standard studentships of 4 years </a:t>
            </a:r>
          </a:p>
          <a:p>
            <a:pPr marL="1085850" lvl="1" indent="-342900">
              <a:buFont typeface="Arial" panose="020B0604020202020204" pitchFamily="34" charset="0"/>
              <a:buChar char="•"/>
            </a:pPr>
            <a:r>
              <a:rPr lang="en-US" sz="1800" dirty="0"/>
              <a:t>1+4 option of Master’s then PhD</a:t>
            </a:r>
          </a:p>
          <a:p>
            <a:pPr marL="342900" indent="-342900">
              <a:buFont typeface="Arial" panose="020B0604020202020204" pitchFamily="34" charset="0"/>
              <a:buChar char="•"/>
            </a:pPr>
            <a:r>
              <a:rPr lang="en-US" sz="2000" dirty="0"/>
              <a:t>Covers:</a:t>
            </a:r>
          </a:p>
          <a:p>
            <a:pPr marL="1085850" lvl="1" indent="-342900">
              <a:buFont typeface="Arial" panose="020B0604020202020204" pitchFamily="34" charset="0"/>
              <a:buChar char="•"/>
            </a:pPr>
            <a:r>
              <a:rPr lang="en-US" sz="1800" dirty="0"/>
              <a:t>Tuition fees &amp; stipend</a:t>
            </a:r>
          </a:p>
          <a:p>
            <a:pPr marL="1085850" lvl="1" indent="-342900">
              <a:buFont typeface="Arial" panose="020B0604020202020204" pitchFamily="34" charset="0"/>
              <a:buChar char="•"/>
            </a:pPr>
            <a:r>
              <a:rPr lang="en-US" sz="1800" dirty="0"/>
              <a:t>Annual funding for research training, travel, and conference</a:t>
            </a:r>
          </a:p>
          <a:p>
            <a:pPr marL="1085850" lvl="1" indent="-342900">
              <a:buFont typeface="Arial" panose="020B0604020202020204" pitchFamily="34" charset="0"/>
              <a:buChar char="•"/>
            </a:pPr>
            <a:r>
              <a:rPr lang="en-US" sz="1800" dirty="0"/>
              <a:t>Competitive flexible funding for fieldwork, public engagement projects, etc.</a:t>
            </a:r>
          </a:p>
          <a:p>
            <a:pPr marL="342900" indent="-342900">
              <a:buFont typeface="Arial" panose="020B0604020202020204" pitchFamily="34" charset="0"/>
              <a:buChar char="•"/>
            </a:pPr>
            <a:r>
              <a:rPr lang="en-US" sz="2000" dirty="0"/>
              <a:t>Includes support for 3-month internship</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GB" sz="2000" dirty="0"/>
          </a:p>
        </p:txBody>
      </p:sp>
      <p:pic>
        <p:nvPicPr>
          <p:cNvPr id="6" name="Picture 5">
            <a:extLst>
              <a:ext uri="{FF2B5EF4-FFF2-40B4-BE49-F238E27FC236}">
                <a16:creationId xmlns:a16="http://schemas.microsoft.com/office/drawing/2014/main" id="{CCE0B46D-3DF9-D046-993D-E2AC9EFC0E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3346" y="4165155"/>
            <a:ext cx="3275568" cy="2154083"/>
          </a:xfrm>
          <a:prstGeom prst="rect">
            <a:avLst/>
          </a:prstGeom>
        </p:spPr>
      </p:pic>
      <p:pic>
        <p:nvPicPr>
          <p:cNvPr id="7" name="Picture 6">
            <a:extLst>
              <a:ext uri="{FF2B5EF4-FFF2-40B4-BE49-F238E27FC236}">
                <a16:creationId xmlns:a16="http://schemas.microsoft.com/office/drawing/2014/main" id="{B7162B32-2ABE-654D-8CA9-C06FB3A31D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39663" y="1759216"/>
            <a:ext cx="3275567" cy="2175180"/>
          </a:xfrm>
          <a:prstGeom prst="rect">
            <a:avLst/>
          </a:prstGeom>
        </p:spPr>
      </p:pic>
      <p:pic>
        <p:nvPicPr>
          <p:cNvPr id="8" name="Picture 4" descr="St George&amp;#39;s, University of London | jobs.ac.uk">
            <a:extLst>
              <a:ext uri="{FF2B5EF4-FFF2-40B4-BE49-F238E27FC236}">
                <a16:creationId xmlns:a16="http://schemas.microsoft.com/office/drawing/2014/main" id="{9CCDB83F-2FC2-B44E-885B-E5C1D63110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89208" y="102985"/>
            <a:ext cx="1776890" cy="888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03808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76BAF-F569-8A4F-88AB-64E18DADED6B}"/>
              </a:ext>
            </a:extLst>
          </p:cNvPr>
          <p:cNvSpPr>
            <a:spLocks noGrp="1"/>
          </p:cNvSpPr>
          <p:nvPr>
            <p:ph type="title"/>
          </p:nvPr>
        </p:nvSpPr>
        <p:spPr/>
        <p:txBody>
          <a:bodyPr/>
          <a:lstStyle/>
          <a:p>
            <a:r>
              <a:rPr lang="en-US" dirty="0"/>
              <a:t>Overview of timeline</a:t>
            </a:r>
          </a:p>
        </p:txBody>
      </p:sp>
      <p:pic>
        <p:nvPicPr>
          <p:cNvPr id="3" name="Picture 4" descr="St George&amp;#39;s, University of London | jobs.ac.uk">
            <a:extLst>
              <a:ext uri="{FF2B5EF4-FFF2-40B4-BE49-F238E27FC236}">
                <a16:creationId xmlns:a16="http://schemas.microsoft.com/office/drawing/2014/main" id="{56A59667-B3C6-32FB-59B4-BBABF9147B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9208" y="102985"/>
            <a:ext cx="1776890" cy="88844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Content Placeholder 6">
            <a:extLst>
              <a:ext uri="{FF2B5EF4-FFF2-40B4-BE49-F238E27FC236}">
                <a16:creationId xmlns:a16="http://schemas.microsoft.com/office/drawing/2014/main" id="{0786CDBF-AA20-B521-5410-4CC0C325D882}"/>
              </a:ext>
            </a:extLst>
          </p:cNvPr>
          <p:cNvGraphicFramePr>
            <a:graphicFrameLocks noGrp="1"/>
          </p:cNvGraphicFramePr>
          <p:nvPr>
            <p:ph idx="1"/>
          </p:nvPr>
        </p:nvGraphicFramePr>
        <p:xfrm>
          <a:off x="609600" y="1477963"/>
          <a:ext cx="10969625" cy="4821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00411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E8019-C32A-994A-993E-A5BB05380D87}"/>
              </a:ext>
            </a:extLst>
          </p:cNvPr>
          <p:cNvSpPr>
            <a:spLocks noGrp="1"/>
          </p:cNvSpPr>
          <p:nvPr>
            <p:ph type="title"/>
          </p:nvPr>
        </p:nvSpPr>
        <p:spPr/>
        <p:txBody>
          <a:bodyPr/>
          <a:lstStyle/>
          <a:p>
            <a:r>
              <a:rPr lang="en-US" dirty="0"/>
              <a:t>Expectations for potential supervisors</a:t>
            </a:r>
          </a:p>
        </p:txBody>
      </p:sp>
      <p:sp>
        <p:nvSpPr>
          <p:cNvPr id="3" name="Content Placeholder 2">
            <a:extLst>
              <a:ext uri="{FF2B5EF4-FFF2-40B4-BE49-F238E27FC236}">
                <a16:creationId xmlns:a16="http://schemas.microsoft.com/office/drawing/2014/main" id="{DB3ADC86-D3A2-9C43-90F7-E8149A2018D0}"/>
              </a:ext>
            </a:extLst>
          </p:cNvPr>
          <p:cNvSpPr>
            <a:spLocks noGrp="1"/>
          </p:cNvSpPr>
          <p:nvPr>
            <p:ph idx="1"/>
          </p:nvPr>
        </p:nvSpPr>
        <p:spPr>
          <a:xfrm>
            <a:off x="609440" y="1277793"/>
            <a:ext cx="10969943" cy="4821382"/>
          </a:xfrm>
        </p:spPr>
        <p:txBody>
          <a:bodyPr/>
          <a:lstStyle/>
          <a:p>
            <a:pPr marL="342900" indent="-342900">
              <a:buFont typeface="Arial" panose="020B0604020202020204" pitchFamily="34" charset="0"/>
              <a:buChar char="•"/>
            </a:pPr>
            <a:r>
              <a:rPr lang="en-US" b="1" dirty="0"/>
              <a:t>When helping students develop their applications and scientific proposals</a:t>
            </a:r>
            <a:endParaRPr lang="en-US" sz="2400" dirty="0"/>
          </a:p>
          <a:p>
            <a:pPr marL="1085850" lvl="1" indent="-342900">
              <a:buFont typeface="Arial" panose="020B0604020202020204" pitchFamily="34" charset="0"/>
              <a:buChar char="•"/>
            </a:pPr>
            <a:r>
              <a:rPr lang="en-US" sz="2400" dirty="0"/>
              <a:t>Do not edit applicants’ proposals yourself</a:t>
            </a:r>
          </a:p>
          <a:p>
            <a:pPr marL="1085850" lvl="1" indent="-342900">
              <a:buFont typeface="Arial" panose="020B0604020202020204" pitchFamily="34" charset="0"/>
              <a:buChar char="•"/>
            </a:pPr>
            <a:r>
              <a:rPr lang="en-US" sz="2400" dirty="0"/>
              <a:t>Include comments (and no tracked changes) on word documents</a:t>
            </a:r>
          </a:p>
          <a:p>
            <a:pPr marL="1085850" lvl="1" indent="-342900">
              <a:buFont typeface="Arial" panose="020B0604020202020204" pitchFamily="34" charset="0"/>
              <a:buChar char="•"/>
            </a:pPr>
            <a:r>
              <a:rPr lang="en-US" sz="2400" dirty="0"/>
              <a:t>Point applicants to the 10 example proposals provided on the website</a:t>
            </a:r>
          </a:p>
        </p:txBody>
      </p:sp>
      <p:pic>
        <p:nvPicPr>
          <p:cNvPr id="4" name="Picture 4" descr="St George&amp;#39;s, University of London | jobs.ac.uk">
            <a:extLst>
              <a:ext uri="{FF2B5EF4-FFF2-40B4-BE49-F238E27FC236}">
                <a16:creationId xmlns:a16="http://schemas.microsoft.com/office/drawing/2014/main" id="{D9B0DCBF-87EB-4541-B48B-146FCD871F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9208" y="102985"/>
            <a:ext cx="1776890" cy="888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61192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D6270-C6B4-6943-B9C3-BF98DF68E384}"/>
              </a:ext>
            </a:extLst>
          </p:cNvPr>
          <p:cNvSpPr>
            <a:spLocks noGrp="1"/>
          </p:cNvSpPr>
          <p:nvPr>
            <p:ph type="title"/>
          </p:nvPr>
        </p:nvSpPr>
        <p:spPr/>
        <p:txBody>
          <a:bodyPr/>
          <a:lstStyle/>
          <a:p>
            <a:r>
              <a:rPr lang="en-US" dirty="0"/>
              <a:t>Examples of Past Successful Proposals</a:t>
            </a:r>
          </a:p>
        </p:txBody>
      </p:sp>
      <p:pic>
        <p:nvPicPr>
          <p:cNvPr id="4" name="Picture 4" descr="St George&amp;#39;s, University of London | jobs.ac.uk">
            <a:extLst>
              <a:ext uri="{FF2B5EF4-FFF2-40B4-BE49-F238E27FC236}">
                <a16:creationId xmlns:a16="http://schemas.microsoft.com/office/drawing/2014/main" id="{AD0A87C9-8E2B-A9B9-03A7-F9B96B700A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9208" y="102985"/>
            <a:ext cx="1776890" cy="88844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Table&#10;&#10;Description automatically generated">
            <a:extLst>
              <a:ext uri="{FF2B5EF4-FFF2-40B4-BE49-F238E27FC236}">
                <a16:creationId xmlns:a16="http://schemas.microsoft.com/office/drawing/2014/main" id="{7680B424-4705-0473-3B19-E0AD8149368D}"/>
              </a:ext>
            </a:extLst>
          </p:cNvPr>
          <p:cNvPicPr>
            <a:picLocks noChangeAspect="1"/>
          </p:cNvPicPr>
          <p:nvPr/>
        </p:nvPicPr>
        <p:blipFill>
          <a:blip r:embed="rId3"/>
          <a:stretch>
            <a:fillRect/>
          </a:stretch>
        </p:blipFill>
        <p:spPr>
          <a:xfrm>
            <a:off x="277811" y="1167578"/>
            <a:ext cx="9351097" cy="5075396"/>
          </a:xfrm>
          <a:prstGeom prst="rect">
            <a:avLst/>
          </a:prstGeom>
        </p:spPr>
      </p:pic>
      <p:sp>
        <p:nvSpPr>
          <p:cNvPr id="10" name="TextBox 9">
            <a:extLst>
              <a:ext uri="{FF2B5EF4-FFF2-40B4-BE49-F238E27FC236}">
                <a16:creationId xmlns:a16="http://schemas.microsoft.com/office/drawing/2014/main" id="{137560F3-54A3-B926-873C-0995E6839C07}"/>
              </a:ext>
            </a:extLst>
          </p:cNvPr>
          <p:cNvSpPr txBox="1"/>
          <p:nvPr/>
        </p:nvSpPr>
        <p:spPr>
          <a:xfrm>
            <a:off x="7333060" y="6370477"/>
            <a:ext cx="6093618" cy="369332"/>
          </a:xfrm>
          <a:prstGeom prst="rect">
            <a:avLst/>
          </a:prstGeom>
          <a:noFill/>
        </p:spPr>
        <p:txBody>
          <a:bodyPr wrap="square">
            <a:spAutoFit/>
          </a:bodyPr>
          <a:lstStyle/>
          <a:p>
            <a:r>
              <a:rPr lang="en-US" dirty="0"/>
              <a:t>https://</a:t>
            </a:r>
            <a:r>
              <a:rPr lang="en-US" dirty="0" err="1"/>
              <a:t>mrc-lid.lshtm.ac.uk</a:t>
            </a:r>
            <a:r>
              <a:rPr lang="en-US" dirty="0"/>
              <a:t>/project-proposals/</a:t>
            </a:r>
          </a:p>
        </p:txBody>
      </p:sp>
    </p:spTree>
    <p:extLst>
      <p:ext uri="{BB962C8B-B14F-4D97-AF65-F5344CB8AC3E}">
        <p14:creationId xmlns:p14="http://schemas.microsoft.com/office/powerpoint/2010/main" val="40596361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76BAF-F569-8A4F-88AB-64E18DADED6B}"/>
              </a:ext>
            </a:extLst>
          </p:cNvPr>
          <p:cNvSpPr>
            <a:spLocks noGrp="1"/>
          </p:cNvSpPr>
          <p:nvPr>
            <p:ph type="title"/>
          </p:nvPr>
        </p:nvSpPr>
        <p:spPr/>
        <p:txBody>
          <a:bodyPr/>
          <a:lstStyle/>
          <a:p>
            <a:r>
              <a:rPr lang="en-US" dirty="0"/>
              <a:t>Overview of timeline</a:t>
            </a:r>
          </a:p>
        </p:txBody>
      </p:sp>
      <p:pic>
        <p:nvPicPr>
          <p:cNvPr id="3" name="Picture 4" descr="St George&amp;#39;s, University of London | jobs.ac.uk">
            <a:extLst>
              <a:ext uri="{FF2B5EF4-FFF2-40B4-BE49-F238E27FC236}">
                <a16:creationId xmlns:a16="http://schemas.microsoft.com/office/drawing/2014/main" id="{56A59667-B3C6-32FB-59B4-BBABF9147B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9208" y="102985"/>
            <a:ext cx="1776890" cy="88844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Content Placeholder 6">
            <a:extLst>
              <a:ext uri="{FF2B5EF4-FFF2-40B4-BE49-F238E27FC236}">
                <a16:creationId xmlns:a16="http://schemas.microsoft.com/office/drawing/2014/main" id="{0786CDBF-AA20-B521-5410-4CC0C325D882}"/>
              </a:ext>
            </a:extLst>
          </p:cNvPr>
          <p:cNvGraphicFramePr>
            <a:graphicFrameLocks noGrp="1"/>
          </p:cNvGraphicFramePr>
          <p:nvPr>
            <p:ph idx="1"/>
          </p:nvPr>
        </p:nvGraphicFramePr>
        <p:xfrm>
          <a:off x="609600" y="1477963"/>
          <a:ext cx="10969625" cy="4821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482111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E8019-C32A-994A-993E-A5BB05380D87}"/>
              </a:ext>
            </a:extLst>
          </p:cNvPr>
          <p:cNvSpPr>
            <a:spLocks noGrp="1"/>
          </p:cNvSpPr>
          <p:nvPr>
            <p:ph type="title"/>
          </p:nvPr>
        </p:nvSpPr>
        <p:spPr/>
        <p:txBody>
          <a:bodyPr/>
          <a:lstStyle/>
          <a:p>
            <a:r>
              <a:rPr lang="en-US" dirty="0"/>
              <a:t>Expectations for potential supervisors</a:t>
            </a:r>
          </a:p>
        </p:txBody>
      </p:sp>
      <p:sp>
        <p:nvSpPr>
          <p:cNvPr id="3" name="Content Placeholder 2">
            <a:extLst>
              <a:ext uri="{FF2B5EF4-FFF2-40B4-BE49-F238E27FC236}">
                <a16:creationId xmlns:a16="http://schemas.microsoft.com/office/drawing/2014/main" id="{DB3ADC86-D3A2-9C43-90F7-E8149A2018D0}"/>
              </a:ext>
            </a:extLst>
          </p:cNvPr>
          <p:cNvSpPr>
            <a:spLocks noGrp="1"/>
          </p:cNvSpPr>
          <p:nvPr>
            <p:ph idx="1"/>
          </p:nvPr>
        </p:nvSpPr>
        <p:spPr>
          <a:xfrm>
            <a:off x="609440" y="1277793"/>
            <a:ext cx="10969943" cy="4821382"/>
          </a:xfrm>
        </p:spPr>
        <p:txBody>
          <a:bodyPr/>
          <a:lstStyle/>
          <a:p>
            <a:pPr marL="342900" indent="-342900">
              <a:buFont typeface="Arial" panose="020B0604020202020204" pitchFamily="34" charset="0"/>
              <a:buChar char="•"/>
            </a:pPr>
            <a:r>
              <a:rPr lang="en-US" b="1" dirty="0"/>
              <a:t>When reviewing applications and shortlisting candidates</a:t>
            </a:r>
          </a:p>
          <a:p>
            <a:pPr marL="1085850" lvl="1" indent="-342900">
              <a:buFont typeface="Arial" panose="020B0604020202020204" pitchFamily="34" charset="0"/>
              <a:buChar char="•"/>
            </a:pPr>
            <a:r>
              <a:rPr lang="en-US" sz="2400" dirty="0"/>
              <a:t>Use a holistic approach to your review.  Alongside traditional measures of academic achievement, consider the additional strengths and lived experiences that an applicant may bring to a project</a:t>
            </a:r>
          </a:p>
          <a:p>
            <a:pPr marL="1085850" lvl="1" indent="-342900">
              <a:buFont typeface="Arial" panose="020B0604020202020204" pitchFamily="34" charset="0"/>
              <a:buChar char="•"/>
            </a:pPr>
            <a:r>
              <a:rPr lang="en-US" sz="2400" dirty="0"/>
              <a:t>Consider an applicant’s potential.  Think of the applicant beyond just a single snapshot in time and consider their trajectory</a:t>
            </a:r>
          </a:p>
          <a:p>
            <a:pPr marL="1085850" lvl="1" indent="-342900">
              <a:buFont typeface="Arial" panose="020B0604020202020204" pitchFamily="34" charset="0"/>
              <a:buChar char="•"/>
            </a:pPr>
            <a:r>
              <a:rPr lang="en-US" sz="2400" dirty="0"/>
              <a:t>Remember that a 1+4 studentship is a possibility if additional training is needed to succeed in the doctoral project</a:t>
            </a:r>
          </a:p>
          <a:p>
            <a:pPr marL="1085850" lvl="1" indent="-342900">
              <a:buFont typeface="Arial" panose="020B0604020202020204" pitchFamily="34" charset="0"/>
              <a:buChar char="•"/>
            </a:pPr>
            <a:endParaRPr lang="en-US" sz="2400" dirty="0"/>
          </a:p>
          <a:p>
            <a:pPr marL="1085850" lvl="1" indent="-342900">
              <a:buFont typeface="Arial" panose="020B0604020202020204" pitchFamily="34" charset="0"/>
              <a:buChar char="•"/>
            </a:pPr>
            <a:r>
              <a:rPr lang="en-US" sz="2400" dirty="0">
                <a:solidFill>
                  <a:srgbClr val="C00000"/>
                </a:solidFill>
              </a:rPr>
              <a:t>As a pilot initiative for this round, we have developed a rubric to help guide your team’s evaluations of project proposals.</a:t>
            </a:r>
          </a:p>
        </p:txBody>
      </p:sp>
      <p:pic>
        <p:nvPicPr>
          <p:cNvPr id="4" name="Picture 4" descr="St George&amp;#39;s, University of London | jobs.ac.uk">
            <a:extLst>
              <a:ext uri="{FF2B5EF4-FFF2-40B4-BE49-F238E27FC236}">
                <a16:creationId xmlns:a16="http://schemas.microsoft.com/office/drawing/2014/main" id="{D9B0DCBF-87EB-4541-B48B-146FCD871F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9208" y="102985"/>
            <a:ext cx="1776890" cy="888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59487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4AA7E-CCD5-4D51-C2C5-27A082F14D34}"/>
              </a:ext>
            </a:extLst>
          </p:cNvPr>
          <p:cNvSpPr>
            <a:spLocks noGrp="1"/>
          </p:cNvSpPr>
          <p:nvPr>
            <p:ph type="title"/>
          </p:nvPr>
        </p:nvSpPr>
        <p:spPr/>
        <p:txBody>
          <a:bodyPr/>
          <a:lstStyle/>
          <a:p>
            <a:r>
              <a:rPr lang="en-US" dirty="0"/>
              <a:t>Contextualized assessments</a:t>
            </a:r>
          </a:p>
        </p:txBody>
      </p:sp>
      <p:sp>
        <p:nvSpPr>
          <p:cNvPr id="3" name="Content Placeholder 2">
            <a:extLst>
              <a:ext uri="{FF2B5EF4-FFF2-40B4-BE49-F238E27FC236}">
                <a16:creationId xmlns:a16="http://schemas.microsoft.com/office/drawing/2014/main" id="{C9778B45-05E0-B04A-CFFC-E541B29DDAC6}"/>
              </a:ext>
            </a:extLst>
          </p:cNvPr>
          <p:cNvSpPr>
            <a:spLocks noGrp="1"/>
          </p:cNvSpPr>
          <p:nvPr>
            <p:ph idx="1"/>
          </p:nvPr>
        </p:nvSpPr>
        <p:spPr/>
        <p:txBody>
          <a:bodyPr/>
          <a:lstStyle/>
          <a:p>
            <a:r>
              <a:rPr lang="en-GB" dirty="0"/>
              <a:t>Educational achievements can be influenced by a range of factors.  If the applicant shares contextual information (e.g., through questions on the application form), we ask supervisors to take into account any barriers applicants may have faced and the circumstances in which grades have been achieved.</a:t>
            </a:r>
          </a:p>
          <a:p>
            <a:endParaRPr lang="en-GB" dirty="0"/>
          </a:p>
          <a:p>
            <a:r>
              <a:rPr lang="en-GB" dirty="0"/>
              <a:t>Some potential circumstances to consider:</a:t>
            </a:r>
          </a:p>
          <a:p>
            <a:pPr marL="342900" indent="-342900">
              <a:buFont typeface="Arial" panose="020B0604020202020204" pitchFamily="34" charset="0"/>
              <a:buChar char="•"/>
            </a:pPr>
            <a:r>
              <a:rPr lang="en-GB" dirty="0"/>
              <a:t>Being care experienced (e.g., living with foster carers)</a:t>
            </a:r>
          </a:p>
          <a:p>
            <a:pPr marL="342900" indent="-342900">
              <a:buFont typeface="Arial" panose="020B0604020202020204" pitchFamily="34" charset="0"/>
              <a:buChar char="•"/>
            </a:pPr>
            <a:r>
              <a:rPr lang="en-GB" dirty="0"/>
              <a:t>Having caring responsibilities (e.g., caring for a child under 18 years)</a:t>
            </a:r>
          </a:p>
          <a:p>
            <a:pPr marL="342900" indent="-342900">
              <a:buFont typeface="Arial" panose="020B0604020202020204" pitchFamily="34" charset="0"/>
              <a:buChar char="•"/>
            </a:pPr>
            <a:r>
              <a:rPr lang="en-GB" dirty="0"/>
              <a:t>Being first generation students in higher education</a:t>
            </a:r>
          </a:p>
          <a:p>
            <a:pPr marL="342900" indent="-342900">
              <a:buFont typeface="Arial" panose="020B0604020202020204" pitchFamily="34" charset="0"/>
              <a:buChar char="•"/>
            </a:pPr>
            <a:r>
              <a:rPr lang="en-GB" dirty="0"/>
              <a:t>Being estranged from parents</a:t>
            </a:r>
          </a:p>
          <a:p>
            <a:pPr marL="342900" indent="-342900">
              <a:buFont typeface="Arial" panose="020B0604020202020204" pitchFamily="34" charset="0"/>
              <a:buChar char="•"/>
            </a:pPr>
            <a:r>
              <a:rPr lang="en-GB" dirty="0"/>
              <a:t>Being a refugee or asylum seeker</a:t>
            </a:r>
          </a:p>
          <a:p>
            <a:endParaRPr lang="en-GB" dirty="0"/>
          </a:p>
          <a:p>
            <a:endParaRPr lang="en-GB" dirty="0"/>
          </a:p>
        </p:txBody>
      </p:sp>
    </p:spTree>
    <p:extLst>
      <p:ext uri="{BB962C8B-B14F-4D97-AF65-F5344CB8AC3E}">
        <p14:creationId xmlns:p14="http://schemas.microsoft.com/office/powerpoint/2010/main" val="14709348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76BAF-F569-8A4F-88AB-64E18DADED6B}"/>
              </a:ext>
            </a:extLst>
          </p:cNvPr>
          <p:cNvSpPr>
            <a:spLocks noGrp="1"/>
          </p:cNvSpPr>
          <p:nvPr>
            <p:ph type="title"/>
          </p:nvPr>
        </p:nvSpPr>
        <p:spPr/>
        <p:txBody>
          <a:bodyPr/>
          <a:lstStyle/>
          <a:p>
            <a:r>
              <a:rPr lang="en-US" dirty="0"/>
              <a:t>Overview of timeline</a:t>
            </a:r>
          </a:p>
        </p:txBody>
      </p:sp>
      <p:pic>
        <p:nvPicPr>
          <p:cNvPr id="3" name="Picture 4" descr="St George&amp;#39;s, University of London | jobs.ac.uk">
            <a:extLst>
              <a:ext uri="{FF2B5EF4-FFF2-40B4-BE49-F238E27FC236}">
                <a16:creationId xmlns:a16="http://schemas.microsoft.com/office/drawing/2014/main" id="{56A59667-B3C6-32FB-59B4-BBABF9147B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9208" y="102985"/>
            <a:ext cx="1776890" cy="88844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Content Placeholder 6">
            <a:extLst>
              <a:ext uri="{FF2B5EF4-FFF2-40B4-BE49-F238E27FC236}">
                <a16:creationId xmlns:a16="http://schemas.microsoft.com/office/drawing/2014/main" id="{0786CDBF-AA20-B521-5410-4CC0C325D882}"/>
              </a:ext>
            </a:extLst>
          </p:cNvPr>
          <p:cNvGraphicFramePr>
            <a:graphicFrameLocks noGrp="1"/>
          </p:cNvGraphicFramePr>
          <p:nvPr>
            <p:ph idx="1"/>
          </p:nvPr>
        </p:nvGraphicFramePr>
        <p:xfrm>
          <a:off x="609600" y="1477963"/>
          <a:ext cx="10969625" cy="4821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556514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al user interface, application, Word&#10;&#10;Description automatically generated">
            <a:extLst>
              <a:ext uri="{FF2B5EF4-FFF2-40B4-BE49-F238E27FC236}">
                <a16:creationId xmlns:a16="http://schemas.microsoft.com/office/drawing/2014/main" id="{254529DD-D6FF-4908-CBA2-097EC2A0A6CD}"/>
              </a:ext>
            </a:extLst>
          </p:cNvPr>
          <p:cNvPicPr>
            <a:picLocks noGrp="1" noChangeAspect="1"/>
          </p:cNvPicPr>
          <p:nvPr>
            <p:ph idx="1"/>
          </p:nvPr>
        </p:nvPicPr>
        <p:blipFill rotWithShape="1">
          <a:blip r:embed="rId2"/>
          <a:srcRect l="28313" t="22904" r="25886" b="7169"/>
          <a:stretch/>
        </p:blipFill>
        <p:spPr>
          <a:xfrm>
            <a:off x="5614988" y="1407861"/>
            <a:ext cx="5300661" cy="4807281"/>
          </a:xfrm>
        </p:spPr>
      </p:pic>
      <p:sp>
        <p:nvSpPr>
          <p:cNvPr id="6" name="Text Placeholder 5">
            <a:extLst>
              <a:ext uri="{FF2B5EF4-FFF2-40B4-BE49-F238E27FC236}">
                <a16:creationId xmlns:a16="http://schemas.microsoft.com/office/drawing/2014/main" id="{51D84BCF-F898-955D-D119-50B856F7B3E5}"/>
              </a:ext>
            </a:extLst>
          </p:cNvPr>
          <p:cNvSpPr>
            <a:spLocks noGrp="1"/>
          </p:cNvSpPr>
          <p:nvPr>
            <p:ph type="body" sz="half" idx="2"/>
          </p:nvPr>
        </p:nvSpPr>
        <p:spPr>
          <a:xfrm>
            <a:off x="609442" y="1491919"/>
            <a:ext cx="4762658" cy="4807281"/>
          </a:xfrm>
        </p:spPr>
        <p:txBody>
          <a:bodyPr/>
          <a:lstStyle/>
          <a:p>
            <a:r>
              <a:rPr lang="en-US" dirty="0"/>
              <a:t>Document shared with all shortlisted candidates</a:t>
            </a:r>
          </a:p>
          <a:p>
            <a:pPr marL="342900" indent="-342900">
              <a:buFont typeface="Arial" panose="020B0604020202020204" pitchFamily="34" charset="0"/>
              <a:buChar char="•"/>
            </a:pPr>
            <a:r>
              <a:rPr lang="en-US" dirty="0"/>
              <a:t>Logistics &amp; practical information (what to wear, etc.) </a:t>
            </a:r>
          </a:p>
          <a:p>
            <a:pPr marL="342900" indent="-342900">
              <a:buFont typeface="Arial" panose="020B0604020202020204" pitchFamily="34" charset="0"/>
              <a:buChar char="•"/>
            </a:pPr>
            <a:r>
              <a:rPr lang="en-US" dirty="0"/>
              <a:t>FAQs </a:t>
            </a:r>
          </a:p>
          <a:p>
            <a:pPr marL="342900" indent="-342900">
              <a:buFont typeface="Arial" panose="020B0604020202020204" pitchFamily="34" charset="0"/>
              <a:buChar char="•"/>
            </a:pPr>
            <a:r>
              <a:rPr lang="en-US" dirty="0"/>
              <a:t>Example interview questions</a:t>
            </a:r>
          </a:p>
          <a:p>
            <a:pPr marL="342900" indent="-342900">
              <a:buFont typeface="Arial" panose="020B0604020202020204" pitchFamily="34" charset="0"/>
              <a:buChar char="•"/>
            </a:pPr>
            <a:r>
              <a:rPr lang="en-US" dirty="0"/>
              <a:t>Useful resources for learning about higher ed interviews</a:t>
            </a:r>
          </a:p>
          <a:p>
            <a:pPr marL="342900" indent="-342900">
              <a:buFont typeface="Arial" panose="020B0604020202020204" pitchFamily="34" charset="0"/>
              <a:buChar char="•"/>
            </a:pPr>
            <a:endParaRPr lang="en-US" dirty="0"/>
          </a:p>
        </p:txBody>
      </p:sp>
      <p:sp>
        <p:nvSpPr>
          <p:cNvPr id="2" name="Title 1">
            <a:extLst>
              <a:ext uri="{FF2B5EF4-FFF2-40B4-BE49-F238E27FC236}">
                <a16:creationId xmlns:a16="http://schemas.microsoft.com/office/drawing/2014/main" id="{398C1F9A-E10F-47DF-211D-40696C25CF29}"/>
              </a:ext>
            </a:extLst>
          </p:cNvPr>
          <p:cNvSpPr>
            <a:spLocks noGrp="1"/>
          </p:cNvSpPr>
          <p:nvPr>
            <p:ph type="title"/>
          </p:nvPr>
        </p:nvSpPr>
        <p:spPr/>
        <p:txBody>
          <a:bodyPr/>
          <a:lstStyle/>
          <a:p>
            <a:r>
              <a:rPr lang="en-US" dirty="0"/>
              <a:t>Interview Tips &amp; Hints</a:t>
            </a:r>
          </a:p>
        </p:txBody>
      </p:sp>
      <p:pic>
        <p:nvPicPr>
          <p:cNvPr id="3" name="Picture 4" descr="St George&amp;#39;s, University of London | jobs.ac.uk">
            <a:extLst>
              <a:ext uri="{FF2B5EF4-FFF2-40B4-BE49-F238E27FC236}">
                <a16:creationId xmlns:a16="http://schemas.microsoft.com/office/drawing/2014/main" id="{953AA767-BC73-7C7B-9EA1-2DCC0698A7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9208" y="102985"/>
            <a:ext cx="1776890" cy="888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6820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3EAAA4A-7FB0-ED3B-C030-C2308FFC8866}"/>
              </a:ext>
            </a:extLst>
          </p:cNvPr>
          <p:cNvSpPr>
            <a:spLocks noGrp="1"/>
          </p:cNvSpPr>
          <p:nvPr>
            <p:ph type="title"/>
          </p:nvPr>
        </p:nvSpPr>
        <p:spPr/>
        <p:txBody>
          <a:bodyPr/>
          <a:lstStyle/>
          <a:p>
            <a:r>
              <a:rPr lang="en-US" dirty="0"/>
              <a:t>Additional information</a:t>
            </a:r>
          </a:p>
        </p:txBody>
      </p:sp>
    </p:spTree>
    <p:extLst>
      <p:ext uri="{BB962C8B-B14F-4D97-AF65-F5344CB8AC3E}">
        <p14:creationId xmlns:p14="http://schemas.microsoft.com/office/powerpoint/2010/main" val="30030803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BA63C-10C7-CF43-BD9A-A3851C1E03D0}"/>
              </a:ext>
            </a:extLst>
          </p:cNvPr>
          <p:cNvSpPr>
            <a:spLocks noGrp="1"/>
          </p:cNvSpPr>
          <p:nvPr>
            <p:ph type="title"/>
          </p:nvPr>
        </p:nvSpPr>
        <p:spPr/>
        <p:txBody>
          <a:bodyPr/>
          <a:lstStyle/>
          <a:p>
            <a:r>
              <a:rPr lang="en-US" dirty="0"/>
              <a:t>Bursaries for students from LMICs</a:t>
            </a:r>
          </a:p>
        </p:txBody>
      </p:sp>
      <p:sp>
        <p:nvSpPr>
          <p:cNvPr id="3" name="Content Placeholder 2">
            <a:extLst>
              <a:ext uri="{FF2B5EF4-FFF2-40B4-BE49-F238E27FC236}">
                <a16:creationId xmlns:a16="http://schemas.microsoft.com/office/drawing/2014/main" id="{E679E410-77C5-5C42-802C-7232D37C9598}"/>
              </a:ext>
            </a:extLst>
          </p:cNvPr>
          <p:cNvSpPr>
            <a:spLocks noGrp="1"/>
          </p:cNvSpPr>
          <p:nvPr>
            <p:ph idx="1"/>
          </p:nvPr>
        </p:nvSpPr>
        <p:spPr/>
        <p:txBody>
          <a:bodyPr/>
          <a:lstStyle/>
          <a:p>
            <a:pPr marL="342900" indent="-342900">
              <a:buFont typeface="Arial" panose="020B0604020202020204" pitchFamily="34" charset="0"/>
              <a:buChar char="•"/>
            </a:pPr>
            <a:r>
              <a:rPr lang="en-US" dirty="0"/>
              <a:t>Students whose fee status is determined as ‘overseas’ will be required to cover the difference (~£15,000-20,000) between the UKRI tuition fee rate and the institutional ‘Overseas’ tuition fee rate.</a:t>
            </a:r>
          </a:p>
          <a:p>
            <a:pPr marL="342900" indent="-342900">
              <a:buFont typeface="Arial" panose="020B0604020202020204" pitchFamily="34" charset="0"/>
              <a:buChar char="•"/>
            </a:pPr>
            <a:r>
              <a:rPr lang="en-US" dirty="0"/>
              <a:t>UKRI policy requires that this must come from other sources of funding (i.e., alternative scholarship or bursary, but not personal funds).</a:t>
            </a:r>
          </a:p>
          <a:p>
            <a:pPr marL="342900" indent="-342900">
              <a:buFont typeface="Arial" panose="020B0604020202020204" pitchFamily="34" charset="0"/>
              <a:buChar char="•"/>
            </a:pPr>
            <a:r>
              <a:rPr lang="en-US" b="1" dirty="0"/>
              <a:t>Up to three applicants from LMICs </a:t>
            </a:r>
            <a:r>
              <a:rPr lang="en-US" dirty="0"/>
              <a:t>will be eligible for a bursary from their institution (LSHTM or SGUL) to cover the difference of fees.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solidFill>
                  <a:srgbClr val="C00000"/>
                </a:solidFill>
              </a:rPr>
              <a:t>Please ensure applicants from </a:t>
            </a:r>
            <a:r>
              <a:rPr lang="en-US" b="1" dirty="0">
                <a:solidFill>
                  <a:srgbClr val="C00000"/>
                </a:solidFill>
              </a:rPr>
              <a:t>HICs </a:t>
            </a:r>
            <a:r>
              <a:rPr lang="en-US" dirty="0">
                <a:solidFill>
                  <a:srgbClr val="C00000"/>
                </a:solidFill>
              </a:rPr>
              <a:t>are aware that they are not eligible for institutional bursaries nor may they use personal funds to cover the top-up.  Applicants may reach out to </a:t>
            </a:r>
            <a:r>
              <a:rPr lang="en-US" dirty="0" err="1">
                <a:solidFill>
                  <a:srgbClr val="C00000"/>
                </a:solidFill>
              </a:rPr>
              <a:t>mrclid@lshtm.ac.uk</a:t>
            </a:r>
            <a:r>
              <a:rPr lang="en-US" dirty="0">
                <a:solidFill>
                  <a:srgbClr val="C00000"/>
                </a:solidFill>
              </a:rPr>
              <a:t> for additional guidance specific to their individual case.</a:t>
            </a:r>
            <a:endParaRPr lang="en-US" dirty="0"/>
          </a:p>
          <a:p>
            <a:pPr marL="342900" indent="-342900">
              <a:buFont typeface="Arial" panose="020B0604020202020204" pitchFamily="34" charset="0"/>
              <a:buChar char="•"/>
            </a:pPr>
            <a:endParaRPr lang="en-US" sz="2000" dirty="0"/>
          </a:p>
        </p:txBody>
      </p:sp>
      <p:pic>
        <p:nvPicPr>
          <p:cNvPr id="4" name="Picture 4" descr="St George&amp;#39;s, University of London | jobs.ac.uk">
            <a:extLst>
              <a:ext uri="{FF2B5EF4-FFF2-40B4-BE49-F238E27FC236}">
                <a16:creationId xmlns:a16="http://schemas.microsoft.com/office/drawing/2014/main" id="{80D25BE6-FAD9-8D43-B64D-D0E7826C51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9208" y="102985"/>
            <a:ext cx="1776890" cy="888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8290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C945E-D861-E442-A91B-F4BA026A008F}"/>
              </a:ext>
            </a:extLst>
          </p:cNvPr>
          <p:cNvSpPr>
            <a:spLocks noGrp="1"/>
          </p:cNvSpPr>
          <p:nvPr>
            <p:ph type="title"/>
          </p:nvPr>
        </p:nvSpPr>
        <p:spPr/>
        <p:txBody>
          <a:bodyPr/>
          <a:lstStyle/>
          <a:p>
            <a:r>
              <a:rPr lang="en-US" dirty="0"/>
              <a:t>MRC LID DTP Themes</a:t>
            </a:r>
          </a:p>
        </p:txBody>
      </p:sp>
      <p:graphicFrame>
        <p:nvGraphicFramePr>
          <p:cNvPr id="5" name="Content Placeholder 4">
            <a:extLst>
              <a:ext uri="{FF2B5EF4-FFF2-40B4-BE49-F238E27FC236}">
                <a16:creationId xmlns:a16="http://schemas.microsoft.com/office/drawing/2014/main" id="{71150D5B-D5DD-104F-84D4-9B7627287F8B}"/>
              </a:ext>
            </a:extLst>
          </p:cNvPr>
          <p:cNvGraphicFramePr>
            <a:graphicFrameLocks noGrp="1"/>
          </p:cNvGraphicFramePr>
          <p:nvPr>
            <p:ph idx="1"/>
            <p:extLst>
              <p:ext uri="{D42A27DB-BD31-4B8C-83A1-F6EECF244321}">
                <p14:modId xmlns:p14="http://schemas.microsoft.com/office/powerpoint/2010/main" val="2571442961"/>
              </p:ext>
            </p:extLst>
          </p:nvPr>
        </p:nvGraphicFramePr>
        <p:xfrm>
          <a:off x="609441" y="2039815"/>
          <a:ext cx="10676706" cy="4400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235936D9-3FDE-EF44-B7DF-18C78AFE8CF7}"/>
              </a:ext>
            </a:extLst>
          </p:cNvPr>
          <p:cNvSpPr txBox="1"/>
          <p:nvPr/>
        </p:nvSpPr>
        <p:spPr>
          <a:xfrm>
            <a:off x="713440" y="1324707"/>
            <a:ext cx="10761944" cy="830997"/>
          </a:xfrm>
          <a:prstGeom prst="rect">
            <a:avLst/>
          </a:prstGeom>
          <a:noFill/>
        </p:spPr>
        <p:txBody>
          <a:bodyPr wrap="square" rtlCol="0">
            <a:spAutoFit/>
          </a:bodyPr>
          <a:lstStyle/>
          <a:p>
            <a:r>
              <a:rPr lang="en-US" sz="2400" b="1" dirty="0"/>
              <a:t>Student-centered, interdisciplinary projects with a uniquely international focus</a:t>
            </a:r>
          </a:p>
          <a:p>
            <a:endParaRPr lang="en-US" sz="2400" b="1" dirty="0"/>
          </a:p>
        </p:txBody>
      </p:sp>
      <p:pic>
        <p:nvPicPr>
          <p:cNvPr id="7" name="Picture 4" descr="St George&amp;#39;s, University of London | jobs.ac.uk">
            <a:extLst>
              <a:ext uri="{FF2B5EF4-FFF2-40B4-BE49-F238E27FC236}">
                <a16:creationId xmlns:a16="http://schemas.microsoft.com/office/drawing/2014/main" id="{3E7BCBA9-BBEC-0B46-8397-4FC5EA1FCB4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89208" y="102985"/>
            <a:ext cx="1776890" cy="888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6866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37E7D-C155-B949-B192-DCA975B0BAD4}"/>
              </a:ext>
            </a:extLst>
          </p:cNvPr>
          <p:cNvSpPr>
            <a:spLocks noGrp="1"/>
          </p:cNvSpPr>
          <p:nvPr>
            <p:ph type="title"/>
          </p:nvPr>
        </p:nvSpPr>
        <p:spPr/>
        <p:txBody>
          <a:bodyPr/>
          <a:lstStyle/>
          <a:p>
            <a:r>
              <a:rPr lang="en-US" dirty="0"/>
              <a:t>Additional support for student experience</a:t>
            </a:r>
          </a:p>
        </p:txBody>
      </p:sp>
      <p:sp>
        <p:nvSpPr>
          <p:cNvPr id="3" name="Content Placeholder 2">
            <a:extLst>
              <a:ext uri="{FF2B5EF4-FFF2-40B4-BE49-F238E27FC236}">
                <a16:creationId xmlns:a16="http://schemas.microsoft.com/office/drawing/2014/main" id="{66ABE899-CD5D-5E49-914E-255D43A40860}"/>
              </a:ext>
            </a:extLst>
          </p:cNvPr>
          <p:cNvSpPr>
            <a:spLocks noGrp="1"/>
          </p:cNvSpPr>
          <p:nvPr>
            <p:ph idx="1"/>
          </p:nvPr>
        </p:nvSpPr>
        <p:spPr/>
        <p:txBody>
          <a:bodyPr/>
          <a:lstStyle/>
          <a:p>
            <a:pPr marL="342900" indent="-342900">
              <a:buFont typeface="Arial" panose="020B0604020202020204" pitchFamily="34" charset="0"/>
              <a:buChar char="•"/>
            </a:pPr>
            <a:r>
              <a:rPr lang="en-US" dirty="0"/>
              <a:t>Increase diversity on interview panels</a:t>
            </a:r>
          </a:p>
          <a:p>
            <a:pPr marL="342900" indent="-342900">
              <a:buFont typeface="Arial" panose="020B0604020202020204" pitchFamily="34" charset="0"/>
              <a:buChar char="•"/>
            </a:pPr>
            <a:r>
              <a:rPr lang="en-US" dirty="0"/>
              <a:t>Post-acceptance mentoring, esp. for 1+4 students</a:t>
            </a:r>
          </a:p>
          <a:p>
            <a:pPr marL="342900" indent="-342900">
              <a:buFont typeface="Arial" panose="020B0604020202020204" pitchFamily="34" charset="0"/>
              <a:buChar char="•"/>
            </a:pPr>
            <a:r>
              <a:rPr lang="en-US" dirty="0"/>
              <a:t>Support for student </a:t>
            </a:r>
            <a:r>
              <a:rPr lang="en-US" dirty="0" err="1"/>
              <a:t>carers</a:t>
            </a:r>
            <a:r>
              <a:rPr lang="en-US" dirty="0"/>
              <a:t> (e.g., helping to facilitate switch to part-time study if needed and possible)</a:t>
            </a:r>
          </a:p>
          <a:p>
            <a:pPr marL="342900" indent="-342900">
              <a:buFont typeface="Arial" panose="020B0604020202020204" pitchFamily="34" charset="0"/>
              <a:buChar char="•"/>
            </a:pPr>
            <a:r>
              <a:rPr lang="en-US" dirty="0"/>
              <a:t>Data monitoring</a:t>
            </a:r>
          </a:p>
          <a:p>
            <a:pPr marL="1085850" lvl="1" indent="-342900">
              <a:buFont typeface="Arial" panose="020B0604020202020204" pitchFamily="34" charset="0"/>
              <a:buChar char="•"/>
            </a:pPr>
            <a:r>
              <a:rPr lang="en-US" sz="2400" dirty="0"/>
              <a:t>An intersectional lens</a:t>
            </a:r>
          </a:p>
          <a:p>
            <a:pPr marL="1085850" lvl="1" indent="-342900">
              <a:buFont typeface="Arial" panose="020B0604020202020204" pitchFamily="34" charset="0"/>
              <a:buChar char="•"/>
            </a:pPr>
            <a:r>
              <a:rPr lang="en-US" sz="2400" dirty="0"/>
              <a:t>Not only admissions, but also student attainment once in the program</a:t>
            </a:r>
          </a:p>
          <a:p>
            <a:pPr marL="1085850" lvl="1" indent="-342900">
              <a:buFont typeface="Arial" panose="020B0604020202020204" pitchFamily="34" charset="0"/>
              <a:buChar char="•"/>
            </a:pPr>
            <a:r>
              <a:rPr lang="en-US" sz="2400" dirty="0"/>
              <a:t>Quantitative and qualitative information about student experience</a:t>
            </a:r>
          </a:p>
          <a:p>
            <a:pPr marL="1085850" lvl="1" indent="-342900">
              <a:buFont typeface="Arial" panose="020B0604020202020204" pitchFamily="34" charset="0"/>
              <a:buChar char="•"/>
            </a:pPr>
            <a:endParaRPr lang="en-US" dirty="0"/>
          </a:p>
        </p:txBody>
      </p:sp>
      <p:pic>
        <p:nvPicPr>
          <p:cNvPr id="4" name="Picture 4" descr="St George&amp;#39;s, University of London | jobs.ac.uk">
            <a:extLst>
              <a:ext uri="{FF2B5EF4-FFF2-40B4-BE49-F238E27FC236}">
                <a16:creationId xmlns:a16="http://schemas.microsoft.com/office/drawing/2014/main" id="{924AC4FB-8900-9E48-9AB0-84BA41E1B2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9208" y="102985"/>
            <a:ext cx="1776890" cy="888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96150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00CB6-12EE-B841-8075-7DF99D6BBE77}"/>
              </a:ext>
            </a:extLst>
          </p:cNvPr>
          <p:cNvSpPr>
            <a:spLocks noGrp="1"/>
          </p:cNvSpPr>
          <p:nvPr>
            <p:ph type="title"/>
          </p:nvPr>
        </p:nvSpPr>
        <p:spPr/>
        <p:txBody>
          <a:bodyPr/>
          <a:lstStyle/>
          <a:p>
            <a:r>
              <a:rPr lang="en-US" dirty="0"/>
              <a:t>For more information or to get involved</a:t>
            </a:r>
          </a:p>
        </p:txBody>
      </p:sp>
      <p:sp>
        <p:nvSpPr>
          <p:cNvPr id="3" name="Content Placeholder 2">
            <a:extLst>
              <a:ext uri="{FF2B5EF4-FFF2-40B4-BE49-F238E27FC236}">
                <a16:creationId xmlns:a16="http://schemas.microsoft.com/office/drawing/2014/main" id="{D777D81B-3E00-5944-9B3E-889AE7C7BC10}"/>
              </a:ext>
            </a:extLst>
          </p:cNvPr>
          <p:cNvSpPr>
            <a:spLocks noGrp="1"/>
          </p:cNvSpPr>
          <p:nvPr>
            <p:ph idx="1"/>
          </p:nvPr>
        </p:nvSpPr>
        <p:spPr/>
        <p:txBody>
          <a:bodyPr/>
          <a:lstStyle/>
          <a:p>
            <a:r>
              <a:rPr lang="en-US" dirty="0">
                <a:hlinkClick r:id="rId2"/>
              </a:rPr>
              <a:t>https://mrc-lid.lshtm.ac.uk/</a:t>
            </a:r>
            <a:endParaRPr lang="en-US" dirty="0"/>
          </a:p>
          <a:p>
            <a:endParaRPr lang="en-US" dirty="0">
              <a:hlinkClick r:id="rId3"/>
            </a:endParaRPr>
          </a:p>
          <a:p>
            <a:r>
              <a:rPr lang="en-US" dirty="0"/>
              <a:t>MRC LID Administrator – Lara Crawford, </a:t>
            </a:r>
            <a:r>
              <a:rPr lang="en-US" dirty="0">
                <a:hlinkClick r:id="rId3"/>
              </a:rPr>
              <a:t>mrclid@lshtm.ac.uk</a:t>
            </a:r>
            <a:endParaRPr lang="en-US" dirty="0"/>
          </a:p>
          <a:p>
            <a:endParaRPr lang="en-US" dirty="0"/>
          </a:p>
          <a:p>
            <a:r>
              <a:rPr lang="en-US" dirty="0"/>
              <a:t>LSHTM Academic Lead – Prof. Neil Pearce, </a:t>
            </a:r>
            <a:r>
              <a:rPr lang="en-US" dirty="0">
                <a:hlinkClick r:id="rId4"/>
              </a:rPr>
              <a:t>neil.pearce@lshtm.ac.uk</a:t>
            </a:r>
            <a:endParaRPr lang="en-US" dirty="0"/>
          </a:p>
          <a:p>
            <a:r>
              <a:rPr lang="en-US" dirty="0"/>
              <a:t>SGUL Academic Lead – Dr. Carwyn Hooper, </a:t>
            </a:r>
            <a:r>
              <a:rPr lang="en-US" dirty="0">
                <a:hlinkClick r:id="rId5"/>
              </a:rPr>
              <a:t>chooper@sgul.ac.uk</a:t>
            </a:r>
            <a:endParaRPr lang="en-US" dirty="0"/>
          </a:p>
          <a:p>
            <a:endParaRPr lang="en-US" dirty="0"/>
          </a:p>
          <a:p>
            <a:r>
              <a:rPr lang="en-US" dirty="0"/>
              <a:t>LSHTM EDI Lead – Dr. Elizabeth </a:t>
            </a:r>
            <a:r>
              <a:rPr lang="en-US" dirty="0" err="1"/>
              <a:t>Brickley</a:t>
            </a:r>
            <a:r>
              <a:rPr lang="en-US" dirty="0"/>
              <a:t>, </a:t>
            </a:r>
            <a:r>
              <a:rPr lang="en-US" dirty="0">
                <a:hlinkClick r:id="rId6"/>
              </a:rPr>
              <a:t>elizabeth.brickley@lshtm.ac.uk</a:t>
            </a:r>
            <a:endParaRPr lang="en-US" dirty="0"/>
          </a:p>
          <a:p>
            <a:r>
              <a:rPr lang="en-US" dirty="0"/>
              <a:t>LSHTM EDI Lead – Dr. Julia </a:t>
            </a:r>
            <a:r>
              <a:rPr lang="en-US" dirty="0" err="1"/>
              <a:t>Pescarini</a:t>
            </a:r>
            <a:r>
              <a:rPr lang="en-US" dirty="0"/>
              <a:t>, </a:t>
            </a:r>
            <a:r>
              <a:rPr lang="en-US" u="sng" dirty="0" err="1">
                <a:solidFill>
                  <a:srgbClr val="02ABCE"/>
                </a:solidFill>
              </a:rPr>
              <a:t>julia</a:t>
            </a:r>
            <a:r>
              <a:rPr lang="en-US" u="sng" err="1">
                <a:solidFill>
                  <a:srgbClr val="02ABCE"/>
                </a:solidFill>
              </a:rPr>
              <a:t>.</a:t>
            </a:r>
            <a:r>
              <a:rPr lang="en-US" u="sng">
                <a:solidFill>
                  <a:srgbClr val="02ABCE"/>
                </a:solidFill>
              </a:rPr>
              <a:t>pescarini1@</a:t>
            </a:r>
            <a:r>
              <a:rPr lang="en-US" u="sng" dirty="0" err="1">
                <a:solidFill>
                  <a:srgbClr val="02ABCE"/>
                </a:solidFill>
              </a:rPr>
              <a:t>lshtm.ac.uk</a:t>
            </a:r>
            <a:endParaRPr lang="en-US" u="sng" dirty="0">
              <a:solidFill>
                <a:srgbClr val="02ABCE"/>
              </a:solidFill>
            </a:endParaRPr>
          </a:p>
          <a:p>
            <a:r>
              <a:rPr lang="en-US" dirty="0"/>
              <a:t>SGUL EDI Lead – Dr. Vanessa Ho, </a:t>
            </a:r>
            <a:r>
              <a:rPr lang="en-US" dirty="0">
                <a:hlinkClick r:id="rId7"/>
              </a:rPr>
              <a:t>vho@sgul.ac.uk</a:t>
            </a:r>
            <a:endParaRPr lang="en-US" dirty="0"/>
          </a:p>
          <a:p>
            <a:endParaRPr lang="en-US" dirty="0"/>
          </a:p>
          <a:p>
            <a:endParaRPr lang="en-US" dirty="0"/>
          </a:p>
          <a:p>
            <a:endParaRPr lang="en-US" dirty="0"/>
          </a:p>
        </p:txBody>
      </p:sp>
      <p:pic>
        <p:nvPicPr>
          <p:cNvPr id="4" name="Picture 4" descr="St George&amp;#39;s, University of London | jobs.ac.uk">
            <a:extLst>
              <a:ext uri="{FF2B5EF4-FFF2-40B4-BE49-F238E27FC236}">
                <a16:creationId xmlns:a16="http://schemas.microsoft.com/office/drawing/2014/main" id="{B6ED3D21-DA97-3642-9645-A69A5F40479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89208" y="102985"/>
            <a:ext cx="1776890" cy="888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3268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D653B-E98A-434E-944A-9E5290AABDE2}"/>
              </a:ext>
            </a:extLst>
          </p:cNvPr>
          <p:cNvSpPr>
            <a:spLocks noGrp="1"/>
          </p:cNvSpPr>
          <p:nvPr>
            <p:ph type="title"/>
          </p:nvPr>
        </p:nvSpPr>
        <p:spPr/>
        <p:txBody>
          <a:bodyPr/>
          <a:lstStyle/>
          <a:p>
            <a:r>
              <a:rPr lang="en-US" dirty="0" err="1"/>
              <a:t>mrc-lid.lshtm.ac.uk</a:t>
            </a:r>
            <a:endParaRPr lang="en-US" dirty="0"/>
          </a:p>
        </p:txBody>
      </p:sp>
      <p:pic>
        <p:nvPicPr>
          <p:cNvPr id="8" name="Content Placeholder 7" descr="Graphical user interface, text, application, chat or text message&#10;&#10;Description automatically generated">
            <a:extLst>
              <a:ext uri="{FF2B5EF4-FFF2-40B4-BE49-F238E27FC236}">
                <a16:creationId xmlns:a16="http://schemas.microsoft.com/office/drawing/2014/main" id="{91FCA45C-FB26-954A-A124-183DABD0170E}"/>
              </a:ext>
            </a:extLst>
          </p:cNvPr>
          <p:cNvPicPr>
            <a:picLocks noGrp="1" noChangeAspect="1"/>
          </p:cNvPicPr>
          <p:nvPr>
            <p:ph idx="1"/>
          </p:nvPr>
        </p:nvPicPr>
        <p:blipFill>
          <a:blip r:embed="rId3"/>
          <a:stretch>
            <a:fillRect/>
          </a:stretch>
        </p:blipFill>
        <p:spPr>
          <a:xfrm>
            <a:off x="1671259" y="1477963"/>
            <a:ext cx="8846306" cy="4821237"/>
          </a:xfrm>
        </p:spPr>
      </p:pic>
      <p:pic>
        <p:nvPicPr>
          <p:cNvPr id="4" name="Picture 4" descr="St George&amp;#39;s, University of London | jobs.ac.uk">
            <a:extLst>
              <a:ext uri="{FF2B5EF4-FFF2-40B4-BE49-F238E27FC236}">
                <a16:creationId xmlns:a16="http://schemas.microsoft.com/office/drawing/2014/main" id="{FFF3AEE9-3CAE-C345-A0BA-A901D0F26C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9208" y="102985"/>
            <a:ext cx="1776890" cy="888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218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76BAF-F569-8A4F-88AB-64E18DADED6B}"/>
              </a:ext>
            </a:extLst>
          </p:cNvPr>
          <p:cNvSpPr>
            <a:spLocks noGrp="1"/>
          </p:cNvSpPr>
          <p:nvPr>
            <p:ph type="title"/>
          </p:nvPr>
        </p:nvSpPr>
        <p:spPr/>
        <p:txBody>
          <a:bodyPr/>
          <a:lstStyle/>
          <a:p>
            <a:r>
              <a:rPr lang="en-US" dirty="0"/>
              <a:t>EDI Strategy</a:t>
            </a:r>
          </a:p>
        </p:txBody>
      </p:sp>
      <p:sp>
        <p:nvSpPr>
          <p:cNvPr id="4" name="Content Placeholder 3">
            <a:extLst>
              <a:ext uri="{FF2B5EF4-FFF2-40B4-BE49-F238E27FC236}">
                <a16:creationId xmlns:a16="http://schemas.microsoft.com/office/drawing/2014/main" id="{A3791C28-6FD8-6842-B9EB-CF026F0E7E47}"/>
              </a:ext>
            </a:extLst>
          </p:cNvPr>
          <p:cNvSpPr>
            <a:spLocks noGrp="1"/>
          </p:cNvSpPr>
          <p:nvPr>
            <p:ph idx="1"/>
          </p:nvPr>
        </p:nvSpPr>
        <p:spPr>
          <a:xfrm>
            <a:off x="609440" y="1477818"/>
            <a:ext cx="10969943" cy="4893647"/>
          </a:xfrm>
          <a:prstGeom prst="rect">
            <a:avLst/>
          </a:prstGeom>
        </p:spPr>
        <p:txBody>
          <a:bodyPr wrap="square">
            <a:spAutoFit/>
          </a:bodyPr>
          <a:lstStyle/>
          <a:p>
            <a:r>
              <a:rPr lang="en-US" b="1" dirty="0"/>
              <a:t>Our strategy adopts a proactive approach to EDI with a firm commitment to anti-racism and to </a:t>
            </a:r>
            <a:r>
              <a:rPr lang="en-US" b="1" dirty="0" err="1"/>
              <a:t>decolonising</a:t>
            </a:r>
            <a:r>
              <a:rPr lang="en-US" b="1" dirty="0"/>
              <a:t> global public health research.  </a:t>
            </a:r>
          </a:p>
          <a:p>
            <a:pPr marL="342900" indent="-342900">
              <a:buFont typeface="Arial" panose="020B0604020202020204" pitchFamily="34" charset="0"/>
              <a:buChar char="•"/>
            </a:pPr>
            <a:r>
              <a:rPr lang="en-US" sz="2000" b="1" dirty="0"/>
              <a:t>Mandating training </a:t>
            </a:r>
            <a:r>
              <a:rPr lang="en-US" sz="2000" dirty="0"/>
              <a:t>for supervisors </a:t>
            </a:r>
          </a:p>
          <a:p>
            <a:pPr marL="342900" indent="-342900">
              <a:buFont typeface="Arial" panose="020B0604020202020204" pitchFamily="34" charset="0"/>
              <a:buChar char="•"/>
            </a:pPr>
            <a:r>
              <a:rPr lang="en-GB" sz="2000" b="1" dirty="0"/>
              <a:t>Widening recruitment strategies</a:t>
            </a:r>
          </a:p>
          <a:p>
            <a:pPr marL="800100" lvl="1" indent="-342900">
              <a:buFont typeface="Arial" panose="020B0604020202020204" pitchFamily="34" charset="0"/>
              <a:buChar char="•"/>
            </a:pPr>
            <a:r>
              <a:rPr lang="en-GB" sz="2000" dirty="0"/>
              <a:t>Expanded links with Post ‘92 Universities</a:t>
            </a:r>
          </a:p>
          <a:p>
            <a:pPr marL="800100" lvl="1" indent="-342900">
              <a:buFont typeface="Arial" panose="020B0604020202020204" pitchFamily="34" charset="0"/>
              <a:buChar char="•"/>
            </a:pPr>
            <a:r>
              <a:rPr lang="en-GB" sz="2000" dirty="0"/>
              <a:t>Open Days and social media outreach</a:t>
            </a:r>
          </a:p>
          <a:p>
            <a:pPr marL="342900" indent="-342900">
              <a:buFont typeface="Arial" panose="020B0604020202020204" pitchFamily="34" charset="0"/>
              <a:buChar char="•"/>
            </a:pPr>
            <a:r>
              <a:rPr lang="en-GB" sz="2000" b="1" dirty="0"/>
              <a:t>Taking positive action </a:t>
            </a:r>
            <a:r>
              <a:rPr lang="en-GB" sz="2000" dirty="0"/>
              <a:t>to recruit and support historically underrepresented groups</a:t>
            </a:r>
          </a:p>
          <a:p>
            <a:pPr marL="800100" lvl="1" indent="-342900">
              <a:buFont typeface="Arial" panose="020B0604020202020204" pitchFamily="34" charset="0"/>
              <a:buChar char="•"/>
            </a:pPr>
            <a:r>
              <a:rPr lang="en-GB" sz="2000" dirty="0"/>
              <a:t>Ring-fenced 1+4 scheme for UK minority ethnic students</a:t>
            </a:r>
          </a:p>
          <a:p>
            <a:pPr marL="800100" lvl="1" indent="-342900">
              <a:buFont typeface="Arial" panose="020B0604020202020204" pitchFamily="34" charset="0"/>
              <a:buChar char="•"/>
            </a:pPr>
            <a:r>
              <a:rPr lang="en-GB" sz="2000" dirty="0"/>
              <a:t>Pre- and post-acceptance mentoring by EDI leads</a:t>
            </a:r>
          </a:p>
          <a:p>
            <a:pPr marL="342900" indent="-342900">
              <a:buFont typeface="Arial" panose="020B0604020202020204" pitchFamily="34" charset="0"/>
              <a:buChar char="•"/>
            </a:pPr>
            <a:r>
              <a:rPr lang="en-GB" sz="2000" b="1" dirty="0"/>
              <a:t>Increasing diversity </a:t>
            </a:r>
            <a:r>
              <a:rPr lang="en-GB" sz="2000" dirty="0"/>
              <a:t>on interview panels and board</a:t>
            </a:r>
          </a:p>
          <a:p>
            <a:pPr marL="342900" indent="-342900">
              <a:buFont typeface="Arial" panose="020B0604020202020204" pitchFamily="34" charset="0"/>
              <a:buChar char="•"/>
            </a:pPr>
            <a:r>
              <a:rPr lang="en-GB" sz="2000" b="1" dirty="0"/>
              <a:t>Providing bursaries </a:t>
            </a:r>
            <a:r>
              <a:rPr lang="en-GB" sz="2000" dirty="0"/>
              <a:t>to students from LMICs </a:t>
            </a:r>
          </a:p>
          <a:p>
            <a:pPr marL="342900" indent="-342900">
              <a:buFont typeface="Arial" panose="020B0604020202020204" pitchFamily="34" charset="0"/>
              <a:buChar char="•"/>
            </a:pPr>
            <a:r>
              <a:rPr lang="en-GB" sz="2000" b="1" dirty="0"/>
              <a:t>Creating flexible opportunities </a:t>
            </a:r>
            <a:r>
              <a:rPr lang="en-GB" sz="2000" dirty="0"/>
              <a:t>to support student carers</a:t>
            </a:r>
          </a:p>
          <a:p>
            <a:pPr marL="342900" indent="-342900">
              <a:buFont typeface="Arial" panose="020B0604020202020204" pitchFamily="34" charset="0"/>
              <a:buChar char="•"/>
            </a:pPr>
            <a:r>
              <a:rPr lang="en-GB" sz="2000" b="1" dirty="0"/>
              <a:t>Using data and student engagement to monitor and evaluate </a:t>
            </a:r>
            <a:r>
              <a:rPr lang="en-GB" sz="2000" dirty="0"/>
              <a:t>impact of EDI strategy</a:t>
            </a:r>
          </a:p>
        </p:txBody>
      </p:sp>
      <p:pic>
        <p:nvPicPr>
          <p:cNvPr id="5" name="Picture 4" descr="St George&amp;#39;s, University of London | jobs.ac.uk">
            <a:extLst>
              <a:ext uri="{FF2B5EF4-FFF2-40B4-BE49-F238E27FC236}">
                <a16:creationId xmlns:a16="http://schemas.microsoft.com/office/drawing/2014/main" id="{5A191253-143E-F045-80EA-19AB6C9D49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9208" y="102985"/>
            <a:ext cx="1776890" cy="888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1651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A481D-E3C7-747C-D90E-32A2CFBF2EA5}"/>
              </a:ext>
            </a:extLst>
          </p:cNvPr>
          <p:cNvSpPr>
            <a:spLocks noGrp="1"/>
          </p:cNvSpPr>
          <p:nvPr>
            <p:ph type="title"/>
          </p:nvPr>
        </p:nvSpPr>
        <p:spPr/>
        <p:txBody>
          <a:bodyPr/>
          <a:lstStyle/>
          <a:p>
            <a:r>
              <a:rPr lang="en-US" dirty="0"/>
              <a:t>EDI Blog – Reflections from first year</a:t>
            </a:r>
          </a:p>
        </p:txBody>
      </p:sp>
      <p:pic>
        <p:nvPicPr>
          <p:cNvPr id="5" name="Content Placeholder 4" descr="A picture containing text, screenshot, hospital room, room&#10;&#10;Description automatically generated">
            <a:extLst>
              <a:ext uri="{FF2B5EF4-FFF2-40B4-BE49-F238E27FC236}">
                <a16:creationId xmlns:a16="http://schemas.microsoft.com/office/drawing/2014/main" id="{17CF2E47-EC6D-A1F6-38FF-A8578483B7CF}"/>
              </a:ext>
            </a:extLst>
          </p:cNvPr>
          <p:cNvPicPr>
            <a:picLocks noGrp="1" noChangeAspect="1"/>
          </p:cNvPicPr>
          <p:nvPr>
            <p:ph idx="1"/>
          </p:nvPr>
        </p:nvPicPr>
        <p:blipFill>
          <a:blip r:embed="rId2"/>
          <a:stretch>
            <a:fillRect/>
          </a:stretch>
        </p:blipFill>
        <p:spPr>
          <a:xfrm>
            <a:off x="864243" y="1300750"/>
            <a:ext cx="6270747" cy="5278118"/>
          </a:xfrm>
        </p:spPr>
      </p:pic>
      <p:pic>
        <p:nvPicPr>
          <p:cNvPr id="6" name="Picture 4" descr="St George&amp;#39;s, University of London | jobs.ac.uk">
            <a:extLst>
              <a:ext uri="{FF2B5EF4-FFF2-40B4-BE49-F238E27FC236}">
                <a16:creationId xmlns:a16="http://schemas.microsoft.com/office/drawing/2014/main" id="{462FD64C-841A-0418-A373-73C234F61E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9208" y="102985"/>
            <a:ext cx="1776890" cy="88844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4CD7C3E-15D9-83F5-6CB0-719A008E111A}"/>
              </a:ext>
            </a:extLst>
          </p:cNvPr>
          <p:cNvSpPr txBox="1"/>
          <p:nvPr/>
        </p:nvSpPr>
        <p:spPr>
          <a:xfrm>
            <a:off x="7900988" y="5124579"/>
            <a:ext cx="3848587" cy="1200329"/>
          </a:xfrm>
          <a:prstGeom prst="rect">
            <a:avLst/>
          </a:prstGeom>
          <a:noFill/>
        </p:spPr>
        <p:txBody>
          <a:bodyPr wrap="square">
            <a:spAutoFit/>
          </a:bodyPr>
          <a:lstStyle/>
          <a:p>
            <a:r>
              <a:rPr lang="en-US" dirty="0"/>
              <a:t>https://</a:t>
            </a:r>
            <a:r>
              <a:rPr lang="en-US" dirty="0" err="1"/>
              <a:t>blogs.lshtm.ac.uk</a:t>
            </a:r>
            <a:r>
              <a:rPr lang="en-US" dirty="0"/>
              <a:t>/inclusion/2022/05/05/widening-participation-in-postgraduate-research-degree-programmes-in-practice/</a:t>
            </a:r>
          </a:p>
        </p:txBody>
      </p:sp>
    </p:spTree>
    <p:extLst>
      <p:ext uri="{BB962C8B-B14F-4D97-AF65-F5344CB8AC3E}">
        <p14:creationId xmlns:p14="http://schemas.microsoft.com/office/powerpoint/2010/main" val="3804152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6297B-21E0-4C46-B0A7-8846920E356D}"/>
              </a:ext>
            </a:extLst>
          </p:cNvPr>
          <p:cNvSpPr>
            <a:spLocks noGrp="1"/>
          </p:cNvSpPr>
          <p:nvPr>
            <p:ph type="title"/>
          </p:nvPr>
        </p:nvSpPr>
        <p:spPr/>
        <p:txBody>
          <a:bodyPr/>
          <a:lstStyle/>
          <a:p>
            <a:r>
              <a:rPr lang="en-US" dirty="0"/>
              <a:t>Expectations for potential supervisors</a:t>
            </a:r>
          </a:p>
        </p:txBody>
      </p:sp>
      <p:sp>
        <p:nvSpPr>
          <p:cNvPr id="3" name="Content Placeholder 2">
            <a:extLst>
              <a:ext uri="{FF2B5EF4-FFF2-40B4-BE49-F238E27FC236}">
                <a16:creationId xmlns:a16="http://schemas.microsoft.com/office/drawing/2014/main" id="{D24AE512-AF6C-F44F-9555-B28DD44AE836}"/>
              </a:ext>
            </a:extLst>
          </p:cNvPr>
          <p:cNvSpPr>
            <a:spLocks noGrp="1"/>
          </p:cNvSpPr>
          <p:nvPr>
            <p:ph idx="1"/>
          </p:nvPr>
        </p:nvSpPr>
        <p:spPr>
          <a:xfrm>
            <a:off x="609440" y="1727200"/>
            <a:ext cx="10969943" cy="4296227"/>
          </a:xfrm>
        </p:spPr>
        <p:txBody>
          <a:bodyPr/>
          <a:lstStyle/>
          <a:p>
            <a:r>
              <a:rPr lang="en-US" b="1" dirty="0"/>
              <a:t>Participating as a potential supervisor in MRC LID is a privilege. </a:t>
            </a:r>
          </a:p>
          <a:p>
            <a:endParaRPr lang="en-US" dirty="0"/>
          </a:p>
          <a:p>
            <a:r>
              <a:rPr lang="en-US" dirty="0"/>
              <a:t>We expect potential supervisors to approach their roles with </a:t>
            </a:r>
            <a:r>
              <a:rPr lang="en-US" b="1" dirty="0"/>
              <a:t>respect for all applicants </a:t>
            </a:r>
            <a:r>
              <a:rPr lang="en-US" dirty="0"/>
              <a:t>and </a:t>
            </a:r>
            <a:r>
              <a:rPr lang="en-US" b="1" dirty="0"/>
              <a:t>a sense of personal responsibility </a:t>
            </a:r>
            <a:r>
              <a:rPr lang="en-US" dirty="0"/>
              <a:t>to furthering the </a:t>
            </a:r>
            <a:r>
              <a:rPr lang="en-US" dirty="0" err="1"/>
              <a:t>programme’s</a:t>
            </a:r>
            <a:r>
              <a:rPr lang="en-US" dirty="0"/>
              <a:t> EDI, widening participation, and </a:t>
            </a:r>
            <a:r>
              <a:rPr lang="en-US" dirty="0" err="1"/>
              <a:t>decolonising</a:t>
            </a:r>
            <a:r>
              <a:rPr lang="en-US" dirty="0"/>
              <a:t> global public health strategies.</a:t>
            </a:r>
          </a:p>
          <a:p>
            <a:endParaRPr lang="en-US" dirty="0"/>
          </a:p>
          <a:p>
            <a:r>
              <a:rPr lang="en-GB" dirty="0"/>
              <a:t>MRC LID is committed to recruiting a diverse student cohort. We value the academic and non-academic experiences people bring to our community and appreciate that a standard scholarship application may not address the personal and professional progression routes of our applicants.</a:t>
            </a:r>
          </a:p>
          <a:p>
            <a:endParaRPr lang="en-US" dirty="0"/>
          </a:p>
          <a:p>
            <a:endParaRPr lang="en-US" dirty="0"/>
          </a:p>
          <a:p>
            <a:endParaRPr lang="en-US" dirty="0"/>
          </a:p>
          <a:p>
            <a:pPr marL="342900" indent="-342900">
              <a:buFont typeface="Arial" panose="020B0604020202020204" pitchFamily="34" charset="0"/>
              <a:buChar char="•"/>
            </a:pPr>
            <a:endParaRPr lang="en-US" dirty="0"/>
          </a:p>
        </p:txBody>
      </p:sp>
      <p:pic>
        <p:nvPicPr>
          <p:cNvPr id="4" name="Picture 4" descr="St George&amp;#39;s, University of London | jobs.ac.uk">
            <a:extLst>
              <a:ext uri="{FF2B5EF4-FFF2-40B4-BE49-F238E27FC236}">
                <a16:creationId xmlns:a16="http://schemas.microsoft.com/office/drawing/2014/main" id="{84753054-099C-BA44-BD68-F1F4B28BEF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9208" y="102985"/>
            <a:ext cx="1776890" cy="888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7864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76BAF-F569-8A4F-88AB-64E18DADED6B}"/>
              </a:ext>
            </a:extLst>
          </p:cNvPr>
          <p:cNvSpPr>
            <a:spLocks noGrp="1"/>
          </p:cNvSpPr>
          <p:nvPr>
            <p:ph type="title"/>
          </p:nvPr>
        </p:nvSpPr>
        <p:spPr/>
        <p:txBody>
          <a:bodyPr/>
          <a:lstStyle/>
          <a:p>
            <a:r>
              <a:rPr lang="en-US" dirty="0"/>
              <a:t>Overview of timeline</a:t>
            </a:r>
          </a:p>
        </p:txBody>
      </p:sp>
      <p:pic>
        <p:nvPicPr>
          <p:cNvPr id="3" name="Picture 4" descr="St George&amp;#39;s, University of London | jobs.ac.uk">
            <a:extLst>
              <a:ext uri="{FF2B5EF4-FFF2-40B4-BE49-F238E27FC236}">
                <a16:creationId xmlns:a16="http://schemas.microsoft.com/office/drawing/2014/main" id="{56A59667-B3C6-32FB-59B4-BBABF9147B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9208" y="102985"/>
            <a:ext cx="1776890" cy="88844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Content Placeholder 6">
            <a:extLst>
              <a:ext uri="{FF2B5EF4-FFF2-40B4-BE49-F238E27FC236}">
                <a16:creationId xmlns:a16="http://schemas.microsoft.com/office/drawing/2014/main" id="{0786CDBF-AA20-B521-5410-4CC0C325D882}"/>
              </a:ext>
            </a:extLst>
          </p:cNvPr>
          <p:cNvGraphicFramePr>
            <a:graphicFrameLocks noGrp="1"/>
          </p:cNvGraphicFramePr>
          <p:nvPr>
            <p:ph idx="1"/>
          </p:nvPr>
        </p:nvGraphicFramePr>
        <p:xfrm>
          <a:off x="609600" y="1477963"/>
          <a:ext cx="10969625" cy="4821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4253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76BAF-F569-8A4F-88AB-64E18DADED6B}"/>
              </a:ext>
            </a:extLst>
          </p:cNvPr>
          <p:cNvSpPr>
            <a:spLocks noGrp="1"/>
          </p:cNvSpPr>
          <p:nvPr>
            <p:ph type="title"/>
          </p:nvPr>
        </p:nvSpPr>
        <p:spPr/>
        <p:txBody>
          <a:bodyPr/>
          <a:lstStyle/>
          <a:p>
            <a:r>
              <a:rPr lang="en-US" dirty="0"/>
              <a:t>Overview of timeline</a:t>
            </a:r>
          </a:p>
        </p:txBody>
      </p:sp>
      <p:pic>
        <p:nvPicPr>
          <p:cNvPr id="3" name="Picture 4" descr="St George&amp;#39;s, University of London | jobs.ac.uk">
            <a:extLst>
              <a:ext uri="{FF2B5EF4-FFF2-40B4-BE49-F238E27FC236}">
                <a16:creationId xmlns:a16="http://schemas.microsoft.com/office/drawing/2014/main" id="{56A59667-B3C6-32FB-59B4-BBABF9147B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9208" y="102985"/>
            <a:ext cx="1776890" cy="88844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Content Placeholder 6">
            <a:extLst>
              <a:ext uri="{FF2B5EF4-FFF2-40B4-BE49-F238E27FC236}">
                <a16:creationId xmlns:a16="http://schemas.microsoft.com/office/drawing/2014/main" id="{0786CDBF-AA20-B521-5410-4CC0C325D882}"/>
              </a:ext>
            </a:extLst>
          </p:cNvPr>
          <p:cNvGraphicFramePr>
            <a:graphicFrameLocks noGrp="1"/>
          </p:cNvGraphicFramePr>
          <p:nvPr>
            <p:ph idx="1"/>
          </p:nvPr>
        </p:nvGraphicFramePr>
        <p:xfrm>
          <a:off x="609600" y="1477963"/>
          <a:ext cx="10969625" cy="4821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41748158"/>
      </p:ext>
    </p:extLst>
  </p:cSld>
  <p:clrMapOvr>
    <a:masterClrMapping/>
  </p:clrMapOvr>
</p:sld>
</file>

<file path=ppt/theme/theme1.xml><?xml version="1.0" encoding="utf-8"?>
<a:theme xmlns:a="http://schemas.openxmlformats.org/drawingml/2006/main" name="Main_Presentation_Title_Page">
  <a:themeElements>
    <a:clrScheme name="Custom 1">
      <a:dk1>
        <a:srgbClr val="000000"/>
      </a:dk1>
      <a:lt1>
        <a:srgbClr val="FFFFFF"/>
      </a:lt1>
      <a:dk2>
        <a:srgbClr val="004550"/>
      </a:dk2>
      <a:lt2>
        <a:srgbClr val="2BAC6D"/>
      </a:lt2>
      <a:accent1>
        <a:srgbClr val="2BAC6D"/>
      </a:accent1>
      <a:accent2>
        <a:srgbClr val="004550"/>
      </a:accent2>
      <a:accent3>
        <a:srgbClr val="00ABCE"/>
      </a:accent3>
      <a:accent4>
        <a:srgbClr val="FBB800"/>
      </a:accent4>
      <a:accent5>
        <a:srgbClr val="E95B0C"/>
      </a:accent5>
      <a:accent6>
        <a:srgbClr val="B1B2B3"/>
      </a:accent6>
      <a:hlink>
        <a:srgbClr val="00ABCE"/>
      </a:hlink>
      <a:folHlink>
        <a:srgbClr val="B1B2B3"/>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8207403b-203c-4ed3-95cd-88a852189123" ContentTypeId="0x01" PreviousValue="false"/>
</file>

<file path=customXml/item2.xml><?xml version="1.0" encoding="utf-8"?>
<ct:contentTypeSchema xmlns:ct="http://schemas.microsoft.com/office/2006/metadata/contentType" xmlns:ma="http://schemas.microsoft.com/office/2006/metadata/properties/metaAttributes" ct:_="" ma:_="" ma:contentTypeName="Document" ma:contentTypeID="0x010100D908C6E62334A94BB5CB813FB9F611CC" ma:contentTypeVersion="6" ma:contentTypeDescription="Create a new document." ma:contentTypeScope="" ma:versionID="e12cfd2ae9371a3c8d8678a6e2e289fe">
  <xsd:schema xmlns:xsd="http://www.w3.org/2001/XMLSchema" xmlns:xs="http://www.w3.org/2001/XMLSchema" xmlns:p="http://schemas.microsoft.com/office/2006/metadata/properties" xmlns:ns1="http://schemas.microsoft.com/sharepoint/v3" xmlns:ns2="6a164dda-3779-4169-b957-e287451f6523" xmlns:ns3="9bdb08a2-f062-45d7-99c0-a08565638663" targetNamespace="http://schemas.microsoft.com/office/2006/metadata/properties" ma:root="true" ma:fieldsID="a79ed515739dbbfc8be9db6f9ec80cf0" ns1:_="" ns2:_="" ns3:_="">
    <xsd:import namespace="http://schemas.microsoft.com/sharepoint/v3"/>
    <xsd:import namespace="6a164dda-3779-4169-b957-e287451f6523"/>
    <xsd:import namespace="9bdb08a2-f062-45d7-99c0-a08565638663"/>
    <xsd:element name="properties">
      <xsd:complexType>
        <xsd:sequence>
          <xsd:element name="documentManagement">
            <xsd:complexType>
              <xsd:all>
                <xsd:element ref="ns1:PublishingStartDate" minOccurs="0"/>
                <xsd:element ref="ns1:PublishingExpirationDate" minOccurs="0"/>
                <xsd:element ref="ns2:TaxKeywordTaxHTField" minOccurs="0"/>
                <xsd:element ref="ns2:TaxCatchAll" minOccurs="0"/>
                <xsd:element ref="ns2:TaxCatchAllLabel" minOccurs="0"/>
                <xsd:element ref="ns2:Visibility" minOccurs="0"/>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a164dda-3779-4169-b957-e287451f6523" elementFormDefault="qualified">
    <xsd:import namespace="http://schemas.microsoft.com/office/2006/documentManagement/types"/>
    <xsd:import namespace="http://schemas.microsoft.com/office/infopath/2007/PartnerControls"/>
    <xsd:element name="TaxKeywordTaxHTField" ma:index="10" nillable="true" ma:taxonomy="true" ma:internalName="TaxKeywordTaxHTField" ma:taxonomyFieldName="TaxKeyword" ma:displayName="Enterprise Keywords" ma:fieldId="{23f27201-bee3-471e-b2e7-b64fd8b7ca38}" ma:taxonomyMulti="true" ma:sspId="8207403b-203c-4ed3-95cd-88a852189123" ma:termSetId="00000000-0000-0000-0000-000000000000" ma:anchorId="00000000-0000-0000-0000-000000000000" ma:open="true" ma:isKeyword="true">
      <xsd:complexType>
        <xsd:sequence>
          <xsd:element ref="pc:Terms" minOccurs="0" maxOccurs="1"/>
        </xsd:sequence>
      </xsd:complexType>
    </xsd:element>
    <xsd:element name="TaxCatchAll" ma:index="11" nillable="true" ma:displayName="Taxonomy Catch All Column" ma:hidden="true" ma:list="{f3ac801a-ce66-4776-b998-9c2b2735c52b}" ma:internalName="TaxCatchAll" ma:showField="CatchAllData" ma:web="36e303f3-9cf1-4416-91d7-d1ec012ee965">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hidden="true" ma:list="{f3ac801a-ce66-4776-b998-9c2b2735c52b}" ma:internalName="TaxCatchAllLabel" ma:readOnly="true" ma:showField="CatchAllDataLabel" ma:web="36e303f3-9cf1-4416-91d7-d1ec012ee965">
      <xsd:complexType>
        <xsd:complexContent>
          <xsd:extension base="dms:MultiChoiceLookup">
            <xsd:sequence>
              <xsd:element name="Value" type="dms:Lookup" maxOccurs="unbounded" minOccurs="0" nillable="true"/>
            </xsd:sequence>
          </xsd:extension>
        </xsd:complexContent>
      </xsd:complexType>
    </xsd:element>
    <xsd:element name="Visibility" ma:index="14" nillable="true" ma:displayName="Visibility" ma:default="Internal" ma:description="Items that should be available externally should be marked &lt;strong&gt;External&lt;/strong&gt;" ma:format="RadioButtons" ma:internalName="Visibility">
      <xsd:simpleType>
        <xsd:restriction base="dms:Choice">
          <xsd:enumeration value="Internal"/>
          <xsd:enumeration value="External"/>
        </xsd:restriction>
      </xsd:simpleType>
    </xsd:element>
  </xsd:schema>
  <xsd:schema xmlns:xsd="http://www.w3.org/2001/XMLSchema" xmlns:xs="http://www.w3.org/2001/XMLSchema" xmlns:dms="http://schemas.microsoft.com/office/2006/documentManagement/types" xmlns:pc="http://schemas.microsoft.com/office/infopath/2007/PartnerControls" targetNamespace="9bdb08a2-f062-45d7-99c0-a08565638663"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StartDate xmlns="http://schemas.microsoft.com/sharepoint/v3" xsi:nil="true"/>
    <TaxCatchAll xmlns="6a164dda-3779-4169-b957-e287451f6523"/>
    <TaxKeywordTaxHTField xmlns="6a164dda-3779-4169-b957-e287451f6523">
      <Terms xmlns="http://schemas.microsoft.com/office/infopath/2007/PartnerControls"/>
    </TaxKeywordTaxHTField>
    <Visibility xmlns="6a164dda-3779-4169-b957-e287451f6523">Internal</Visibility>
    <PublishingExpirationDate xmlns="http://schemas.microsoft.com/sharepoint/v3"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C82D809-2B93-436A-BFE9-9EC5BA734A6C}">
  <ds:schemaRefs>
    <ds:schemaRef ds:uri="Microsoft.SharePoint.Taxonomy.ContentTypeSync"/>
  </ds:schemaRefs>
</ds:datastoreItem>
</file>

<file path=customXml/itemProps2.xml><?xml version="1.0" encoding="utf-8"?>
<ds:datastoreItem xmlns:ds="http://schemas.openxmlformats.org/officeDocument/2006/customXml" ds:itemID="{E35A0809-97D7-4A7A-A0F5-09EDEA346A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a164dda-3779-4169-b957-e287451f6523"/>
    <ds:schemaRef ds:uri="9bdb08a2-f062-45d7-99c0-a085656386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916AE93-294F-464B-BE8B-23C0FD485122}">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6a164dda-3779-4169-b957-e287451f6523"/>
    <ds:schemaRef ds:uri="http://schemas.microsoft.com/sharepoint/v3"/>
    <ds:schemaRef ds:uri="9bdb08a2-f062-45d7-99c0-a08565638663"/>
    <ds:schemaRef ds:uri="http://www.w3.org/XML/1998/namespace"/>
    <ds:schemaRef ds:uri="http://purl.org/dc/dcmitype/"/>
  </ds:schemaRefs>
</ds:datastoreItem>
</file>

<file path=customXml/itemProps4.xml><?xml version="1.0" encoding="utf-8"?>
<ds:datastoreItem xmlns:ds="http://schemas.openxmlformats.org/officeDocument/2006/customXml" ds:itemID="{D03DB7C4-B504-4DE2-8830-E328FB29EBF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2310</TotalTime>
  <Words>2262</Words>
  <Application>Microsoft Office PowerPoint</Application>
  <PresentationFormat>Custom</PresentationFormat>
  <Paragraphs>294</Paragraphs>
  <Slides>31</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Calibri</vt:lpstr>
      <vt:lpstr>Constantia</vt:lpstr>
      <vt:lpstr>Corbel</vt:lpstr>
      <vt:lpstr>merriweather</vt:lpstr>
      <vt:lpstr>open sans</vt:lpstr>
      <vt:lpstr>Main_Presentation_Title_Page</vt:lpstr>
      <vt:lpstr>MRC London Intercollegiate Doctoral Training Partnership Studentships</vt:lpstr>
      <vt:lpstr>Program Overview</vt:lpstr>
      <vt:lpstr>MRC LID DTP Themes</vt:lpstr>
      <vt:lpstr>mrc-lid.lshtm.ac.uk</vt:lpstr>
      <vt:lpstr>EDI Strategy</vt:lpstr>
      <vt:lpstr>EDI Blog – Reflections from first year</vt:lpstr>
      <vt:lpstr>Expectations for potential supervisors</vt:lpstr>
      <vt:lpstr>Overview of timeline</vt:lpstr>
      <vt:lpstr>Overview of timeline</vt:lpstr>
      <vt:lpstr>Mandatory training for supervisors</vt:lpstr>
      <vt:lpstr>Overview of timeline</vt:lpstr>
      <vt:lpstr>Expectations for potential supervisors</vt:lpstr>
      <vt:lpstr>EDI in project proposal submission</vt:lpstr>
      <vt:lpstr>Overview of timeline</vt:lpstr>
      <vt:lpstr>10-minute video for advertisements</vt:lpstr>
      <vt:lpstr>Widening recruitment strategies</vt:lpstr>
      <vt:lpstr>Virtual applicant workshop</vt:lpstr>
      <vt:lpstr>Overview of timeline</vt:lpstr>
      <vt:lpstr>Expectations for potential supervisors</vt:lpstr>
      <vt:lpstr>Overview of timeline</vt:lpstr>
      <vt:lpstr>Expectations for potential supervisors</vt:lpstr>
      <vt:lpstr>Examples of Past Successful Proposals</vt:lpstr>
      <vt:lpstr>Overview of timeline</vt:lpstr>
      <vt:lpstr>Expectations for potential supervisors</vt:lpstr>
      <vt:lpstr>Contextualized assessments</vt:lpstr>
      <vt:lpstr>Overview of timeline</vt:lpstr>
      <vt:lpstr>Interview Tips &amp; Hints</vt:lpstr>
      <vt:lpstr>Additional information</vt:lpstr>
      <vt:lpstr>Bursaries for students from LMICs</vt:lpstr>
      <vt:lpstr>Additional support for student experience</vt:lpstr>
      <vt:lpstr>For more information or to get involved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London School of Hygiene  &amp; Tropical Medicine</dc:title>
  <dc:creator>Lara Crawford</dc:creator>
  <cp:lastModifiedBy>Lara Crawford</cp:lastModifiedBy>
  <cp:revision>61</cp:revision>
  <dcterms:created xsi:type="dcterms:W3CDTF">2017-08-07T14:02:54Z</dcterms:created>
  <dcterms:modified xsi:type="dcterms:W3CDTF">2022-09-06T16:58:15Z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
  </property>
  <property fmtid="{D5CDD505-2E9C-101B-9397-08002B2CF9AE}" pid="3" name="ContentTypeId">
    <vt:lpwstr>0x010100D908C6E62334A94BB5CB813FB9F611CC</vt:lpwstr>
  </property>
</Properties>
</file>